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6"/>
  </p:notesMasterIdLst>
  <p:sldIdLst>
    <p:sldId id="273" r:id="rId2"/>
    <p:sldId id="309" r:id="rId3"/>
    <p:sldId id="308" r:id="rId4"/>
    <p:sldId id="288" r:id="rId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77641" autoAdjust="0"/>
  </p:normalViewPr>
  <p:slideViewPr>
    <p:cSldViewPr snapToGrid="0">
      <p:cViewPr varScale="1">
        <p:scale>
          <a:sx n="74" d="100"/>
          <a:sy n="74" d="100"/>
        </p:scale>
        <p:origin x="1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9B760-DA66-4FF9-8E87-AD2103DB8F13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EE606-AF75-4B6B-8FFD-5440FB9281FC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557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755661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46449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92621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74469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35745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58285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56845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6327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317247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8418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85580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8189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01728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90574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1359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556044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33292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C000"/>
          </a:fgClr>
          <a:bgClr>
            <a:schemeClr val="accent3">
              <a:lumMod val="60000"/>
              <a:lumOff val="4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675F6E9-5CD3-4D5E-A833-5DD4415114AD}" type="datetimeFigureOut">
              <a:rPr lang="pt-BR" smtClean="0"/>
              <a:t>18/01/2021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202A795-7F19-4A68-86D2-BD9BE9FF376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5475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0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.PNG"/><Relationship Id="rId5" Type="http://schemas.openxmlformats.org/officeDocument/2006/relationships/image" Target="../media/image11.wmf"/><Relationship Id="rId4" Type="http://schemas.openxmlformats.org/officeDocument/2006/relationships/hyperlink" Target="http://vendraminiletras.blogspo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bg2">
                <a:lumMod val="75000"/>
              </a:schemeClr>
            </a:gs>
            <a:gs pos="46000">
              <a:schemeClr val="accent1">
                <a:lumMod val="39000"/>
                <a:lumOff val="61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8" descr="CD (ani)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860640" y="5709335"/>
            <a:ext cx="1064549" cy="911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2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3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3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2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3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3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5" name="Retângulo 14"/>
          <p:cNvSpPr/>
          <p:nvPr/>
        </p:nvSpPr>
        <p:spPr>
          <a:xfrm>
            <a:off x="10840235" y="5776491"/>
            <a:ext cx="110535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TV</a:t>
            </a:r>
            <a:endParaRPr lang="pt-BR" sz="4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355600" y="3929635"/>
            <a:ext cx="4234195" cy="19082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</a:t>
            </a:r>
            <a:r>
              <a:rPr lang="pt-B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PORTUGUÊS</a:t>
            </a:r>
          </a:p>
          <a:p>
            <a:pPr algn="ctr"/>
            <a:r>
              <a:rPr lang="pt-BR" sz="28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DE ONTEM...</a:t>
            </a: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Cooper Black" panose="0208090404030B020404" pitchFamily="18" charset="0"/>
              </a:rPr>
              <a:t>Carlos Do Carmo</a:t>
            </a:r>
          </a:p>
        </p:txBody>
      </p:sp>
      <p:pic>
        <p:nvPicPr>
          <p:cNvPr id="9" name="Imagem 8" descr="10 lugares para ouvir um bom &lt;strong&gt;fado&lt;/strong&gt; em &lt;strong&gt;Portugal&lt;/strong&gt;! | Morar em ...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00" y="-371552"/>
            <a:ext cx="6575019" cy="48703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m 1" descr="&lt;strong&gt;Carlos do Carmo&lt;/strong&gt;: &quot;Se falar com qualquer pessoa que esteve ..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1259">
            <a:off x="4204119" y="3565465"/>
            <a:ext cx="2524669" cy="218484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CaixaDeTexto 3"/>
          <p:cNvSpPr txBox="1"/>
          <p:nvPr/>
        </p:nvSpPr>
        <p:spPr>
          <a:xfrm>
            <a:off x="6891873" y="429277"/>
            <a:ext cx="5122327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...E OS JORGES, PORTUGUESES DE HOJE, O HOMENAGEARAM</a:t>
            </a:r>
            <a:endParaRPr lang="pt-BR" sz="4000" dirty="0"/>
          </a:p>
        </p:txBody>
      </p:sp>
      <p:sp>
        <p:nvSpPr>
          <p:cNvPr id="3" name="Retângulo 2"/>
          <p:cNvSpPr/>
          <p:nvPr/>
        </p:nvSpPr>
        <p:spPr>
          <a:xfrm>
            <a:off x="4530904" y="4460651"/>
            <a:ext cx="17967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dirty="0" smtClean="0">
                <a:solidFill>
                  <a:srgbClr val="FFFF00"/>
                </a:solidFill>
                <a:latin typeface="opensans"/>
              </a:rPr>
              <a:t>“</a:t>
            </a:r>
            <a:r>
              <a:rPr lang="pt-BR" altLang="pt-BR" sz="2800" dirty="0" smtClean="0">
                <a:solidFill>
                  <a:srgbClr val="FFFF00"/>
                </a:solidFill>
                <a:latin typeface="Playbill" panose="040506030A0602020202" pitchFamily="82" charset="0"/>
              </a:rPr>
              <a:t>Ele </a:t>
            </a:r>
            <a:r>
              <a:rPr lang="pt-BR" altLang="pt-BR" sz="2800" dirty="0">
                <a:solidFill>
                  <a:srgbClr val="FFFF00"/>
                </a:solidFill>
                <a:latin typeface="Playbill" panose="040506030A0602020202" pitchFamily="82" charset="0"/>
              </a:rPr>
              <a:t>era a </a:t>
            </a:r>
            <a:endParaRPr lang="pt-BR" altLang="pt-BR" sz="2800" dirty="0" smtClean="0">
              <a:solidFill>
                <a:srgbClr val="FFFF00"/>
              </a:solidFill>
              <a:latin typeface="Playbill" panose="040506030A0602020202" pitchFamily="82" charset="0"/>
            </a:endParaRPr>
          </a:p>
          <a:p>
            <a:pPr algn="ctr"/>
            <a:r>
              <a:rPr lang="pt-BR" altLang="pt-BR" sz="2800" dirty="0" smtClean="0">
                <a:solidFill>
                  <a:srgbClr val="FFFF00"/>
                </a:solidFill>
                <a:latin typeface="Playbill" panose="040506030A0602020202" pitchFamily="82" charset="0"/>
              </a:rPr>
              <a:t>voz </a:t>
            </a:r>
            <a:r>
              <a:rPr lang="pt-BR" altLang="pt-BR" sz="2800" dirty="0">
                <a:solidFill>
                  <a:srgbClr val="FFFF00"/>
                </a:solidFill>
                <a:latin typeface="Playbill" panose="040506030A0602020202" pitchFamily="82" charset="0"/>
              </a:rPr>
              <a:t>de Portugal</a:t>
            </a:r>
            <a:r>
              <a:rPr lang="pt-BR" altLang="pt-BR" sz="2800" dirty="0" smtClean="0">
                <a:solidFill>
                  <a:srgbClr val="FFFF00"/>
                </a:solidFill>
                <a:latin typeface="Playbill" panose="040506030A0602020202" pitchFamily="82" charset="0"/>
              </a:rPr>
              <a:t>” </a:t>
            </a:r>
            <a:endParaRPr lang="pt-BR" sz="2800" dirty="0">
              <a:solidFill>
                <a:srgbClr val="FFFF00"/>
              </a:solidFill>
              <a:latin typeface="Playbill" panose="040506030A0602020202" pitchFamily="82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566173" y="5835333"/>
            <a:ext cx="3813048" cy="646331"/>
          </a:xfrm>
          <a:prstGeom prst="rect">
            <a:avLst/>
          </a:prstGeom>
        </p:spPr>
        <p:txBody>
          <a:bodyPr wrap="none">
            <a:prstTxWarp prst="textStop">
              <a:avLst/>
            </a:prstTxWarp>
            <a:spAutoFit/>
          </a:bodyPr>
          <a:lstStyle/>
          <a:p>
            <a:pPr algn="ctr"/>
            <a:r>
              <a:rPr lang="pt-BR" altLang="pt-B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opensans"/>
              </a:rPr>
              <a:t>Levou </a:t>
            </a:r>
            <a:r>
              <a:rPr lang="pt-BR" alt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opensans"/>
              </a:rPr>
              <a:t>o fado </a:t>
            </a:r>
            <a:r>
              <a:rPr lang="pt-BR" altLang="pt-B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opensans"/>
              </a:rPr>
              <a:t>aos</a:t>
            </a:r>
          </a:p>
          <a:p>
            <a:pPr algn="ctr"/>
            <a:r>
              <a:rPr lang="pt-BR" altLang="pt-BR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opensans"/>
              </a:rPr>
              <a:t> </a:t>
            </a:r>
            <a:r>
              <a:rPr lang="pt-BR" altLang="pt-BR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opensans"/>
              </a:rPr>
              <a:t>maiores palcos do mundo</a:t>
            </a:r>
            <a:endParaRPr lang="pt-BR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099199" y="3142660"/>
            <a:ext cx="3444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HUMBERTO,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DEDICOU-LHE 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UM SONETO </a:t>
            </a: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169258" y="4460651"/>
            <a:ext cx="33739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rgbClr val="C00000"/>
                </a:solidFill>
              </a:rPr>
              <a:t> </a:t>
            </a:r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VICENTE,  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UMA CARICATURA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COM O POEMA DO HUMBERTO </a:t>
            </a: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779" y="3301701"/>
            <a:ext cx="2491978" cy="324423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66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3000">
        <p14:ferris dir="l"/>
        <p:sndAc>
          <p:stSnd loop="1">
            <p:snd r:embed="rId2" name="guit.lisboa_portugal.sc.wav"/>
          </p:stSnd>
        </p:sndAc>
      </p:transition>
    </mc:Choice>
    <mc:Fallback>
      <p:transition spd="slow" advClick="0" advTm="33000">
        <p:fade/>
        <p:sndAc>
          <p:stSnd loop="1">
            <p:snd r:embed="rId2" name="guit.lisboa_portugal.s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0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2000"/>
                            </p:stCondLst>
                            <p:childTnLst>
                              <p:par>
                                <p:cTn id="6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7000"/>
                            </p:stCondLst>
                            <p:childTnLst>
                              <p:par>
                                <p:cTn id="6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9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5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5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1" dur="5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4" dur="5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70164" y="788218"/>
            <a:ext cx="11513127" cy="5416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3200" b="1" i="0" u="none" strike="noStrike" normalizeH="0" baseline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sans"/>
              </a:rPr>
              <a:t>O cantor português Carlos do Carmo, foi um dos artistas mais queridos de Portugal</a:t>
            </a:r>
            <a:r>
              <a:rPr lang="pt-BR" alt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 U</a:t>
            </a:r>
            <a:r>
              <a:rPr kumimoji="0" lang="pt-BR" altLang="pt-BR" sz="3200" b="1" i="0" u="none" strike="noStrike" normalizeH="0" baseline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sans"/>
              </a:rPr>
              <a:t>m fadista notável, uma das suas maiores contribuições para a cultura portuguesa foi a forma como renovou o fado e o preparou para o futuro.</a:t>
            </a:r>
            <a:r>
              <a:rPr lang="pt-BR" alt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kumimoji="0" lang="pt-BR" altLang="pt-BR" sz="3200" b="1" i="0" u="none" strike="noStrike" normalizeH="0" baseline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sans"/>
              </a:rPr>
              <a:t>Ele era a voz de Portugal, e assim foi aclamado.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3200" b="1" i="0" u="none" strike="noStrike" normalizeH="0" baseline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opensan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3200" b="1" i="0" u="none" strike="noStrike" normalizeH="0" baseline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sans"/>
              </a:rPr>
              <a:t>O fado, que surgiu nas ruas e tabernas de Lisboa, onde expressa a tendência portuguesa para a saudade.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3200" b="1" i="0" u="none" strike="noStrike" normalizeH="0" baseline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sans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3200" b="1" i="0" u="none" strike="noStrike" normalizeH="0" baseline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opensans"/>
              </a:rPr>
              <a:t>Em sua trajetória de vida, levou o fado aos maiores palcos do mundo. </a:t>
            </a:r>
            <a:endParaRPr kumimoji="0" lang="pt-BR" altLang="pt-BR" sz="3200" b="1" i="0" u="none" strike="noStrike" normalizeH="0" baseline="0" dirty="0" smtClean="0">
              <a:ln w="6600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318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40000">
        <p14:ripple/>
        <p:sndAc>
          <p:stSnd>
            <p:snd r:embed="rId2" name="guit.lisboa_portugal.sc.wav"/>
          </p:stSnd>
        </p:sndAc>
      </p:transition>
    </mc:Choice>
    <mc:Fallback xmlns="">
      <p:transition spd="slow" advClick="0" advTm="40000">
        <p:fade/>
        <p:sndAc>
          <p:stSnd>
            <p:snd r:embed="rId5" name="guit.lisboa_portugal.s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29000">
              <a:schemeClr val="accent2">
                <a:lumMod val="40000"/>
                <a:lumOff val="6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1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57150" cap="rnd">
                <a:solidFill>
                  <a:schemeClr val="accent3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4958708"/>
              </p:ext>
            </p:extLst>
          </p:nvPr>
        </p:nvGraphicFramePr>
        <p:xfrm>
          <a:off x="3969512" y="276685"/>
          <a:ext cx="7980172" cy="6304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Acrobat Document" r:id="rId4" imgW="5943562" imgH="4114800" progId="AcroExch.Document.DC">
                  <p:embed/>
                </p:oleObj>
              </mc:Choice>
              <mc:Fallback>
                <p:oleObj name="Acrobat Document" r:id="rId4" imgW="5943562" imgH="4114800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69512" y="276685"/>
                        <a:ext cx="7980172" cy="63046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tângulo 4"/>
          <p:cNvSpPr/>
          <p:nvPr/>
        </p:nvSpPr>
        <p:spPr>
          <a:xfrm>
            <a:off x="304292" y="411850"/>
            <a:ext cx="3600704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rgbClr val="202122"/>
                </a:solidFill>
                <a:latin typeface="+mj-lt"/>
              </a:rPr>
              <a:t>Caricatura</a:t>
            </a:r>
            <a:r>
              <a:rPr lang="pt-BR" sz="2000" dirty="0">
                <a:solidFill>
                  <a:srgbClr val="202122"/>
                </a:solidFill>
                <a:latin typeface="+mj-lt"/>
              </a:rPr>
              <a:t> é um desenho de </a:t>
            </a:r>
            <a:r>
              <a:rPr lang="pt-BR" sz="2000" dirty="0" smtClean="0">
                <a:solidFill>
                  <a:srgbClr val="202122"/>
                </a:solidFill>
                <a:latin typeface="+mj-lt"/>
              </a:rPr>
              <a:t>uma pessoa </a:t>
            </a:r>
            <a:r>
              <a:rPr lang="pt-BR" sz="2000" dirty="0">
                <a:solidFill>
                  <a:srgbClr val="202122"/>
                </a:solidFill>
                <a:latin typeface="+mj-lt"/>
              </a:rPr>
              <a:t>da vida </a:t>
            </a:r>
            <a:r>
              <a:rPr lang="pt-BR" sz="2000" dirty="0" smtClean="0">
                <a:solidFill>
                  <a:srgbClr val="202122"/>
                </a:solidFill>
                <a:latin typeface="+mj-lt"/>
              </a:rPr>
              <a:t>real, e como</a:t>
            </a:r>
            <a:r>
              <a:rPr lang="pt-BR" sz="2000" dirty="0">
                <a:solidFill>
                  <a:srgbClr val="202122"/>
                </a:solidFill>
                <a:latin typeface="+mj-lt"/>
              </a:rPr>
              <a:t> tal, </a:t>
            </a:r>
            <a:r>
              <a:rPr lang="pt-BR" sz="2800" dirty="0">
                <a:solidFill>
                  <a:srgbClr val="FFFF00"/>
                </a:solidFill>
                <a:latin typeface="+mj-lt"/>
              </a:rPr>
              <a:t>Jorge Vicente</a:t>
            </a:r>
            <a:r>
              <a:rPr lang="pt-BR" sz="2000" dirty="0">
                <a:solidFill>
                  <a:srgbClr val="FFFF00"/>
                </a:solidFill>
                <a:latin typeface="+mj-lt"/>
              </a:rPr>
              <a:t>, </a:t>
            </a:r>
            <a:r>
              <a:rPr lang="pt-BR" sz="2000" dirty="0">
                <a:solidFill>
                  <a:srgbClr val="202122"/>
                </a:solidFill>
                <a:latin typeface="+mj-lt"/>
              </a:rPr>
              <a:t>caracterizou o personagem desta formatação, como uma figura de forma singela e saudosista, onde o artista colocou suas </a:t>
            </a:r>
            <a:r>
              <a:rPr lang="pt-BR" sz="2000" dirty="0" smtClean="0">
                <a:solidFill>
                  <a:srgbClr val="202122"/>
                </a:solidFill>
                <a:latin typeface="+mj-lt"/>
              </a:rPr>
              <a:t>impressões e </a:t>
            </a:r>
            <a:r>
              <a:rPr lang="pt-BR" sz="2000" dirty="0">
                <a:solidFill>
                  <a:srgbClr val="202122"/>
                </a:solidFill>
                <a:latin typeface="+mj-lt"/>
              </a:rPr>
              <a:t>a </a:t>
            </a:r>
            <a:r>
              <a:rPr lang="pt-BR" sz="2000" dirty="0" smtClean="0">
                <a:solidFill>
                  <a:srgbClr val="202122"/>
                </a:solidFill>
                <a:latin typeface="+mj-lt"/>
              </a:rPr>
              <a:t>alma, </a:t>
            </a:r>
            <a:r>
              <a:rPr lang="pt-BR" sz="2000" dirty="0">
                <a:solidFill>
                  <a:srgbClr val="202122"/>
                </a:solidFill>
                <a:latin typeface="+mj-lt"/>
              </a:rPr>
              <a:t>mostrando toda sua expressão</a:t>
            </a:r>
            <a:r>
              <a:rPr lang="pt-BR" sz="2000" dirty="0">
                <a:solidFill>
                  <a:srgbClr val="202122"/>
                </a:solidFill>
                <a:latin typeface="Arial" panose="020B0604020202020204" pitchFamily="34" charset="0"/>
              </a:rPr>
              <a:t>.</a:t>
            </a:r>
          </a:p>
          <a:p>
            <a:pPr algn="ctr"/>
            <a:endParaRPr lang="pt-BR" dirty="0">
              <a:solidFill>
                <a:srgbClr val="202122"/>
              </a:solidFill>
              <a:latin typeface="Arial" panose="020B0604020202020204" pitchFamily="34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28279" y="3472773"/>
            <a:ext cx="335273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/>
              <a:t>Já o Poeta </a:t>
            </a:r>
          </a:p>
          <a:p>
            <a:pPr algn="ctr"/>
            <a:r>
              <a:rPr lang="pt-BR" sz="2800" dirty="0" smtClean="0">
                <a:solidFill>
                  <a:srgbClr val="FFFF00"/>
                </a:solidFill>
              </a:rPr>
              <a:t>Jorge Humberto, </a:t>
            </a:r>
            <a:r>
              <a:rPr lang="pt-BR" sz="2400" dirty="0" smtClean="0"/>
              <a:t>transformou poeticamente suas palavras em forma de  um </a:t>
            </a:r>
            <a:r>
              <a:rPr lang="pt-BR" sz="2400" dirty="0" smtClean="0">
                <a:solidFill>
                  <a:srgbClr val="FFFF00"/>
                </a:solidFill>
              </a:rPr>
              <a:t>Soneto,</a:t>
            </a:r>
            <a:r>
              <a:rPr lang="pt-BR" sz="2400" dirty="0" smtClean="0"/>
              <a:t> mostrando as qualidades e a trajetória de vida do cantor fadista.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91360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0">
        <p14:prism isContent="1"/>
      </p:transition>
    </mc:Choice>
    <mc:Fallback xmlns="">
      <p:transition spd="slow" advClick="0" advTm="8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29000">
              <a:schemeClr val="accent2">
                <a:lumMod val="40000"/>
                <a:lumOff val="6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cene3d>
            <a:camera prst="orthographicFront"/>
            <a:lightRig rig="sunset" dir="t"/>
          </a:scene3d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p3d contourW="7620">
                <a:bevelT w="95250" h="31750"/>
                <a:contourClr>
                  <a:srgbClr val="FFC000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457200" y="252368"/>
            <a:ext cx="4535424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</a:t>
            </a:r>
          </a:p>
          <a:p>
            <a:pPr algn="ctr"/>
            <a:r>
              <a:rPr lang="pt-BR" sz="2800" b="1" i="1" dirty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</a:t>
            </a:r>
            <a:r>
              <a:rPr lang="pt-BR" sz="2800" b="1" i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Internet</a:t>
            </a:r>
            <a:endParaRPr lang="pt-BR" sz="28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8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Autores: </a:t>
            </a:r>
          </a:p>
          <a:p>
            <a:pPr algn="ctr"/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Caricatura: Jorge Vicente</a:t>
            </a:r>
          </a:p>
          <a:p>
            <a:pPr algn="ctr"/>
            <a:r>
              <a:rPr lang="pt-BR" sz="28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Soneto :Jorge Humberto</a:t>
            </a:r>
            <a:endParaRPr lang="pt-BR" sz="2800" b="1" i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400" b="1" dirty="0" smtClean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1600" b="1" dirty="0" smtClean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24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400" b="1" dirty="0">
              <a:solidFill>
                <a:schemeClr val="bg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Guitarra Lisboa</a:t>
            </a:r>
            <a:endParaRPr lang="pt-BR" sz="2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400" b="1" dirty="0" smtClean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400" b="1" dirty="0"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Lisboa, Menina e Moça</a:t>
            </a:r>
            <a:endParaRPr lang="pt-BR" sz="24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Carlos do Carmo </a:t>
            </a:r>
            <a:endParaRPr lang="pt-BR" sz="2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000" dirty="0" smtClean="0">
              <a:solidFill>
                <a:schemeClr val="bg1"/>
              </a:solidFill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</a:rPr>
              <a:t>  </a:t>
            </a:r>
            <a:endParaRPr lang="pt-BR" sz="2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4" name="Retângulo 23"/>
          <p:cNvSpPr/>
          <p:nvPr/>
        </p:nvSpPr>
        <p:spPr>
          <a:xfrm>
            <a:off x="5274721" y="5098447"/>
            <a:ext cx="6595558" cy="146193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2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20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http</a:t>
            </a:r>
            <a:r>
              <a:rPr lang="pt-BR" sz="20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4"/>
              </a:rPr>
              <a:t>://vendraminiletras.blogspot.com</a:t>
            </a:r>
            <a:r>
              <a:rPr lang="pt-BR" sz="2000" u="sng" dirty="0">
                <a:solidFill>
                  <a:srgbClr val="7030A0"/>
                </a:solidFill>
                <a:latin typeface="Britannic Bold" panose="020B0903060703020204" pitchFamily="34" charset="0"/>
                <a:hlinkClick r:id="rId4"/>
              </a:rPr>
              <a:t>/</a:t>
            </a:r>
            <a:endParaRPr lang="pt-BR" sz="20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20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4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  <a:endParaRPr lang="pt-BR" sz="9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tângulo 3"/>
          <p:cNvSpPr/>
          <p:nvPr/>
        </p:nvSpPr>
        <p:spPr>
          <a:xfrm rot="21408598">
            <a:off x="9487804" y="3263967"/>
            <a:ext cx="2465899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EDITOR</a:t>
            </a:r>
          </a:p>
          <a:p>
            <a:pPr algn="ctr"/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FORMATADOR</a:t>
            </a:r>
            <a:endParaRPr lang="pt-BR" sz="16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</a:t>
            </a:r>
            <a:r>
              <a:rPr lang="pt-BR" sz="32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28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pic>
        <p:nvPicPr>
          <p:cNvPr id="22" name="Picture 7" descr="j033086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8959" y="252368"/>
            <a:ext cx="4973319" cy="4721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0808" y="232782"/>
            <a:ext cx="1344168" cy="12698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967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0">
        <p14:flythrough/>
        <p:sndAc>
          <p:stSnd loop="1">
            <p:snd r:embed="rId2" name="Carlos do Carmo - Lisboa, Menina e Moça.wav"/>
          </p:stSnd>
        </p:sndAc>
      </p:transition>
    </mc:Choice>
    <mc:Fallback>
      <p:transition spd="slow" advClick="0" advTm="180000">
        <p:fade/>
        <p:sndAc>
          <p:stSnd loop="1">
            <p:snd r:embed="rId2" name="Carlos do Carmo - Lisboa, Menina e Moç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3000"/>
                            </p:stCondLst>
                            <p:childTnLst>
                              <p:par>
                                <p:cTn id="4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 decel="100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decel="100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8000"/>
                            </p:stCondLst>
                            <p:childTnLst>
                              <p:par>
                                <p:cTn id="5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 decel="100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decel="100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3000"/>
                            </p:stCondLst>
                            <p:childTnLst>
                              <p:par>
                                <p:cTn id="62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000" decel="10000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decel="100000" fill="hold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000"/>
                            </p:stCondLst>
                            <p:childTnLst>
                              <p:par>
                                <p:cTn id="7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4000" decel="100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decel="100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3000"/>
                            </p:stCondLst>
                            <p:childTnLst>
                              <p:par>
                                <p:cTn id="8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4000" decel="100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 decel="100000" fill="hold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8000"/>
                            </p:stCondLst>
                            <p:childTnLst>
                              <p:par>
                                <p:cTn id="8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4000" decel="10000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4000" decel="10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 decel="10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 decel="10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3000"/>
                            </p:stCondLst>
                            <p:childTnLst>
                              <p:par>
                                <p:cTn id="9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0" decel="10000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8000"/>
                            </p:stCondLst>
                            <p:childTnLst>
                              <p:par>
                                <p:cTn id="10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4000" decel="10000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0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3000"/>
                            </p:stCondLst>
                            <p:childTnLst>
                              <p:par>
                                <p:cTn id="1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4000" decel="10000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4000" decel="10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4000" decel="10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0" decel="10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8000"/>
                            </p:stCondLst>
                            <p:childTnLst>
                              <p:par>
                                <p:cTn id="1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4000" decel="10000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4000" decel="10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4000" decel="10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4000" decel="10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3000"/>
                            </p:stCondLst>
                            <p:childTnLst>
                              <p:par>
                                <p:cTn id="13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4000" decel="10000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4000" decel="100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4000" decel="100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4000" decel="100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8000"/>
                            </p:stCondLst>
                            <p:childTnLst>
                              <p:par>
                                <p:cTn id="14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4000" decel="100000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4000" decel="100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4000" decel="100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000" decel="100000" fill="hold"/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83000"/>
                            </p:stCondLst>
                            <p:childTnLst>
                              <p:par>
                                <p:cTn id="15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4" grpId="0" animBg="1"/>
    </p:bldLst>
  </p:timing>
</p:sld>
</file>

<file path=ppt/theme/theme1.xml><?xml version="1.0" encoding="utf-8"?>
<a:theme xmlns:a="http://schemas.openxmlformats.org/drawingml/2006/main" name="Gotícula">
  <a:themeElements>
    <a:clrScheme name="Gotícula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Gotícula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otícula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Carlos do Carmo por Vicente Jorge</Template>
  <TotalTime>27</TotalTime>
  <Words>253</Words>
  <Application>Microsoft Office PowerPoint</Application>
  <PresentationFormat>Widescreen</PresentationFormat>
  <Paragraphs>48</Paragraphs>
  <Slides>4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4</vt:i4>
      </vt:variant>
    </vt:vector>
  </HeadingPairs>
  <TitlesOfParts>
    <vt:vector size="17" baseType="lpstr">
      <vt:lpstr>Aharoni</vt:lpstr>
      <vt:lpstr>Arial</vt:lpstr>
      <vt:lpstr>Arial Black</vt:lpstr>
      <vt:lpstr>Britannic Bold</vt:lpstr>
      <vt:lpstr>Calibri</vt:lpstr>
      <vt:lpstr>Cooper Black</vt:lpstr>
      <vt:lpstr>David</vt:lpstr>
      <vt:lpstr>Maiandra GD</vt:lpstr>
      <vt:lpstr>opensans</vt:lpstr>
      <vt:lpstr>Playbill</vt:lpstr>
      <vt:lpstr>Tw Cen MT</vt:lpstr>
      <vt:lpstr>Gotícula</vt:lpstr>
      <vt:lpstr>Acrobat Document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3</cp:revision>
  <dcterms:created xsi:type="dcterms:W3CDTF">2021-01-18T19:52:26Z</dcterms:created>
  <dcterms:modified xsi:type="dcterms:W3CDTF">2021-01-18T20:20:14Z</dcterms:modified>
</cp:coreProperties>
</file>