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6" r:id="rId1"/>
    <p:sldMasterId id="2147484008" r:id="rId2"/>
    <p:sldMasterId id="2147484020" r:id="rId3"/>
  </p:sldMasterIdLst>
  <p:notesMasterIdLst>
    <p:notesMasterId r:id="rId21"/>
  </p:notesMasterIdLst>
  <p:sldIdLst>
    <p:sldId id="260" r:id="rId4"/>
    <p:sldId id="295" r:id="rId5"/>
    <p:sldId id="297" r:id="rId6"/>
    <p:sldId id="298" r:id="rId7"/>
    <p:sldId id="299" r:id="rId8"/>
    <p:sldId id="300" r:id="rId9"/>
    <p:sldId id="301" r:id="rId10"/>
    <p:sldId id="302" r:id="rId11"/>
    <p:sldId id="303" r:id="rId12"/>
    <p:sldId id="304" r:id="rId13"/>
    <p:sldId id="305" r:id="rId14"/>
    <p:sldId id="306" r:id="rId15"/>
    <p:sldId id="307" r:id="rId16"/>
    <p:sldId id="308" r:id="rId17"/>
    <p:sldId id="309" r:id="rId18"/>
    <p:sldId id="296" r:id="rId19"/>
    <p:sldId id="310" r:id="rId20"/>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66"/>
    <a:srgbClr val="FFFF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85" d="100"/>
          <a:sy n="85" d="100"/>
        </p:scale>
        <p:origin x="-514" y="-72"/>
      </p:cViewPr>
      <p:guideLst>
        <p:guide orient="horz" pos="2160"/>
        <p:guide pos="384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68167F-D931-4430-9026-B0EC3A39AB51}" type="datetimeFigureOut">
              <a:rPr lang="pt-BR" smtClean="0"/>
              <a:pPr/>
              <a:t>14/02/2020</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6912225-7413-4A69-B3EB-055C1C10C34F}" type="slidenum">
              <a:rPr lang="pt-BR" smtClean="0"/>
              <a:pPr/>
              <a:t>‹nº›</a:t>
            </a:fld>
            <a:endParaRPr lang="pt-BR" dirty="0"/>
          </a:p>
        </p:txBody>
      </p:sp>
    </p:spTree>
    <p:extLst>
      <p:ext uri="{BB962C8B-B14F-4D97-AF65-F5344CB8AC3E}">
        <p14:creationId xmlns:p14="http://schemas.microsoft.com/office/powerpoint/2010/main" xmlns="" val="37071234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D6912225-7413-4A69-B3EB-055C1C10C34F}" type="slidenum">
              <a:rPr lang="pt-BR" smtClean="0"/>
              <a:pPr/>
              <a:t>1</a:t>
            </a:fld>
            <a:endParaRPr lang="pt-BR" dirty="0"/>
          </a:p>
        </p:txBody>
      </p:sp>
    </p:spTree>
    <p:extLst>
      <p:ext uri="{BB962C8B-B14F-4D97-AF65-F5344CB8AC3E}">
        <p14:creationId xmlns:p14="http://schemas.microsoft.com/office/powerpoint/2010/main" xmlns="" val="35196995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F15547D-4A85-428E-9547-E49B3CDFCF31}" type="slidenum">
              <a:rPr kumimoji="0" lang="pt-BR"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pt-BR" sz="1200" b="0" i="0" u="none" strike="noStrike" kern="1200" cap="none" spc="0" normalizeH="0" baseline="0" noProof="0" dirty="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xmlns="" val="5167328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7" name="Retângulo de cantos arredondados 6"/>
          <p:cNvSpPr/>
          <p:nvPr/>
        </p:nvSpPr>
        <p:spPr>
          <a:xfrm>
            <a:off x="380960" y="142852"/>
            <a:ext cx="11430080" cy="4857784"/>
          </a:xfrm>
          <a:prstGeom prst="roundRect">
            <a:avLst>
              <a:gd name="adj" fmla="val 2353"/>
            </a:avLst>
          </a:prstGeom>
          <a:gradFill>
            <a:gsLst>
              <a:gs pos="0">
                <a:schemeClr val="bg2"/>
              </a:gs>
              <a:gs pos="35000">
                <a:schemeClr val="bg2">
                  <a:lumMod val="90000"/>
                </a:schemeClr>
              </a:gs>
            </a:gsLst>
          </a:gradFill>
          <a:ln>
            <a:solidFill>
              <a:schemeClr val="bg2">
                <a:lumMod val="75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pt-BR" dirty="0"/>
          </a:p>
        </p:txBody>
      </p:sp>
      <p:sp>
        <p:nvSpPr>
          <p:cNvPr id="2" name="Título 1"/>
          <p:cNvSpPr>
            <a:spLocks noGrp="1"/>
          </p:cNvSpPr>
          <p:nvPr>
            <p:ph type="ctrTitle"/>
          </p:nvPr>
        </p:nvSpPr>
        <p:spPr>
          <a:xfrm>
            <a:off x="762000" y="2928935"/>
            <a:ext cx="10668000" cy="1470025"/>
          </a:xfrm>
        </p:spPr>
        <p:txBody>
          <a:bodyPr/>
          <a:lstStyle>
            <a:lvl1pPr algn="ctr">
              <a:defRPr b="0" cap="none" spc="0">
                <a:ln w="18415"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pt-BR" smtClean="0"/>
              <a:t>Clique para editar o estilo do título mestre</a:t>
            </a:r>
            <a:endParaRPr lang="pt-BR"/>
          </a:p>
        </p:txBody>
      </p:sp>
      <p:sp>
        <p:nvSpPr>
          <p:cNvPr id="3" name="Subtítulo 2"/>
          <p:cNvSpPr>
            <a:spLocks noGrp="1"/>
          </p:cNvSpPr>
          <p:nvPr>
            <p:ph type="subTitle" idx="1"/>
          </p:nvPr>
        </p:nvSpPr>
        <p:spPr>
          <a:xfrm>
            <a:off x="609600" y="5000636"/>
            <a:ext cx="11201440" cy="1071570"/>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pPr>
              <a:defRPr/>
            </a:pPr>
            <a:fld id="{A335E2D3-F7BA-40AA-884A-AF56BFEFBFA3}" type="datetimeFigureOut">
              <a:rPr lang="pt-BR" smtClean="0"/>
              <a:pPr>
                <a:defRPr/>
              </a:pPr>
              <a:t>14/02/2020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1BC914FF-B15B-4E12-BE07-BEF6EF28C521}"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ítulo e conteúdo">
    <p:spTree>
      <p:nvGrpSpPr>
        <p:cNvPr id="1" name=""/>
        <p:cNvGrpSpPr/>
        <p:nvPr/>
      </p:nvGrpSpPr>
      <p:grpSpPr>
        <a:xfrm>
          <a:off x="0" y="0"/>
          <a:ext cx="0" cy="0"/>
          <a:chOff x="0" y="0"/>
          <a:chExt cx="0" cy="0"/>
        </a:xfrm>
      </p:grpSpPr>
      <p:sp>
        <p:nvSpPr>
          <p:cNvPr id="10" name="Rectangle 14"/>
          <p:cNvSpPr/>
          <p:nvPr/>
        </p:nvSpPr>
        <p:spPr>
          <a:xfrm>
            <a:off x="609600" y="274638"/>
            <a:ext cx="10972800" cy="9144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sp>
        <p:nvSpPr>
          <p:cNvPr id="2" name="Título 1"/>
          <p:cNvSpPr>
            <a:spLocks noGrp="1"/>
          </p:cNvSpPr>
          <p:nvPr>
            <p:ph type="title"/>
          </p:nvPr>
        </p:nvSpPr>
        <p:spPr>
          <a:xfrm>
            <a:off x="1333467" y="274638"/>
            <a:ext cx="10248933" cy="914400"/>
          </a:xfrm>
        </p:spPr>
        <p:txBody>
          <a:bodyPr>
            <a:noAutofit/>
          </a:bodyPr>
          <a:lstStyle>
            <a:lvl1pPr marL="742950" indent="-742950" algn="l">
              <a:buFont typeface="+mj-lt"/>
              <a:buNone/>
              <a:defRPr lang="pt-BR" sz="2800" kern="1200" dirty="0" smtClean="0">
                <a:solidFill>
                  <a:srgbClr val="EEECE1">
                    <a:lumMod val="25000"/>
                  </a:srgbClr>
                </a:solidFill>
                <a:latin typeface="Gill Sans MT" pitchFamily="34" charset="0"/>
                <a:ea typeface="+mn-ea"/>
                <a:cs typeface="+mn-cs"/>
              </a:defRPr>
            </a:lvl1pPr>
          </a:lstStyle>
          <a:p>
            <a:r>
              <a:rPr lang="pt-BR" smtClean="0"/>
              <a:t>Clique para editar o estilo do título mestre</a:t>
            </a:r>
            <a:endParaRPr lang="pt-BR" dirty="0"/>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pPr>
              <a:defRPr/>
            </a:pPr>
            <a:fld id="{5F339CC4-A419-45DA-9E18-5D97E67C2F57}" type="datetimeFigureOut">
              <a:rPr lang="pt-BR" smtClean="0"/>
              <a:pPr>
                <a:defRPr/>
              </a:pPr>
              <a:t>14/02/2020</a:t>
            </a:fld>
            <a:endParaRPr lang="pt-BR" dirty="0"/>
          </a:p>
        </p:txBody>
      </p:sp>
      <p:sp>
        <p:nvSpPr>
          <p:cNvPr id="8" name="Espaço Reservado para Número de Slide 7"/>
          <p:cNvSpPr>
            <a:spLocks noGrp="1"/>
          </p:cNvSpPr>
          <p:nvPr>
            <p:ph type="sldNum" sz="quarter" idx="11"/>
          </p:nvPr>
        </p:nvSpPr>
        <p:spPr/>
        <p:txBody>
          <a:bodyPr/>
          <a:lstStyle/>
          <a:p>
            <a:pPr>
              <a:defRPr/>
            </a:pPr>
            <a:fld id="{D65558F8-9A70-47EC-A696-F1B267619656}" type="slidenum">
              <a:rPr lang="pt-BR" smtClean="0"/>
              <a:pPr>
                <a:defRPr/>
              </a:pPr>
              <a:t>‹nº›</a:t>
            </a:fld>
            <a:endParaRPr lang="pt-BR" dirty="0"/>
          </a:p>
        </p:txBody>
      </p:sp>
      <p:sp>
        <p:nvSpPr>
          <p:cNvPr id="9" name="Espaço Reservado para Rodapé 8"/>
          <p:cNvSpPr>
            <a:spLocks noGrp="1"/>
          </p:cNvSpPr>
          <p:nvPr>
            <p:ph type="ftr" sz="quarter" idx="12"/>
          </p:nvPr>
        </p:nvSpPr>
        <p:spPr/>
        <p:txBody>
          <a:bodyPr/>
          <a:lstStyle/>
          <a:p>
            <a:pPr>
              <a:defRPr/>
            </a:pPr>
            <a:endParaRPr lang="pt-BR" dirty="0"/>
          </a:p>
        </p:txBody>
      </p:sp>
      <p:cxnSp>
        <p:nvCxnSpPr>
          <p:cNvPr id="12" name="Straight Connector 16"/>
          <p:cNvCxnSpPr/>
          <p:nvPr/>
        </p:nvCxnSpPr>
        <p:spPr>
          <a:xfrm rot="5400000">
            <a:off x="875208" y="730780"/>
            <a:ext cx="914400" cy="2117"/>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20" name="Espaço Reservado para Texto 19"/>
          <p:cNvSpPr>
            <a:spLocks noGrp="1"/>
          </p:cNvSpPr>
          <p:nvPr>
            <p:ph type="body" sz="quarter" idx="18" hasCustomPrompt="1"/>
          </p:nvPr>
        </p:nvSpPr>
        <p:spPr>
          <a:xfrm>
            <a:off x="609601" y="274638"/>
            <a:ext cx="685729" cy="914400"/>
          </a:xfrm>
        </p:spPr>
        <p:txBody>
          <a:bodyPr anchor="ctr"/>
          <a:lstStyle>
            <a:lvl1pPr>
              <a:buNone/>
              <a:defRPr lang="pt-BR" sz="5000" kern="1200" dirty="0" smtClean="0">
                <a:solidFill>
                  <a:srgbClr val="EEECE1">
                    <a:lumMod val="75000"/>
                  </a:srgbClr>
                </a:solidFill>
                <a:latin typeface="Calisto MT" pitchFamily="18" charset="0"/>
                <a:ea typeface="+mn-ea"/>
                <a:cs typeface="+mn-cs"/>
              </a:defRPr>
            </a:lvl1pPr>
            <a:lvl2pPr>
              <a:buNone/>
              <a:defRPr/>
            </a:lvl2pPr>
            <a:lvl3pPr>
              <a:buNone/>
              <a:defRPr/>
            </a:lvl3pPr>
            <a:lvl4pPr>
              <a:buNone/>
              <a:defRPr/>
            </a:lvl4pPr>
            <a:lvl5pPr>
              <a:buNone/>
              <a:defRPr/>
            </a:lvl5pPr>
          </a:lstStyle>
          <a:p>
            <a:pPr marL="342900" lvl="0" indent="-342900" algn="l" defTabSz="914400" rtl="0" eaLnBrk="1" latinLnBrk="0" hangingPunct="1">
              <a:spcBef>
                <a:spcPct val="20000"/>
              </a:spcBef>
              <a:buFont typeface="Arial" pitchFamily="34" charset="0"/>
              <a:buNone/>
            </a:pPr>
            <a:r>
              <a:rPr lang="pt-BR" dirty="0" smtClean="0"/>
              <a:t>1</a:t>
            </a:r>
          </a:p>
        </p:txBody>
      </p:sp>
    </p:spTree>
  </p:cSld>
  <p:clrMapOvr>
    <a:masterClrMapping/>
  </p:clrMapOvr>
  <p:transition spd="slow" advClick="0" advTm="20000">
    <p:wheel spokes="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963084" y="4406901"/>
            <a:ext cx="10363200" cy="13620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p>
            <a:pPr>
              <a:defRPr/>
            </a:pPr>
            <a:fld id="{526B8621-2C60-4328-ACC4-0FA9BA3914DD}" type="datetimeFigureOut">
              <a:rPr lang="pt-BR" smtClean="0"/>
              <a:pPr>
                <a:defRPr/>
              </a:pPr>
              <a:t>14/02/2020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9B4E11F-8A01-474F-9DBD-3EEBF51766D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dirty="0"/>
          </a:p>
        </p:txBody>
      </p:sp>
      <p:sp>
        <p:nvSpPr>
          <p:cNvPr id="34" name="Rectangle 5"/>
          <p:cNvSpPr/>
          <p:nvPr/>
        </p:nvSpPr>
        <p:spPr>
          <a:xfrm>
            <a:off x="512619" y="1524000"/>
            <a:ext cx="3657600" cy="9144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cxnSp>
        <p:nvCxnSpPr>
          <p:cNvPr id="36" name="Straight Connector 9"/>
          <p:cNvCxnSpPr/>
          <p:nvPr/>
        </p:nvCxnSpPr>
        <p:spPr>
          <a:xfrm rot="5400000">
            <a:off x="1085177" y="1980141"/>
            <a:ext cx="685800" cy="2117"/>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37" name="Rectangle 10"/>
          <p:cNvSpPr/>
          <p:nvPr/>
        </p:nvSpPr>
        <p:spPr>
          <a:xfrm>
            <a:off x="4318000" y="1524000"/>
            <a:ext cx="3556000" cy="9144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smtClean="0">
              <a:solidFill>
                <a:srgbClr val="EEECE1">
                  <a:lumMod val="25000"/>
                </a:srgbClr>
              </a:solidFill>
              <a:latin typeface="Gill Sans MT" pitchFamily="34" charset="0"/>
            </a:endParaRPr>
          </a:p>
        </p:txBody>
      </p:sp>
      <p:cxnSp>
        <p:nvCxnSpPr>
          <p:cNvPr id="39" name="Straight Connector 12"/>
          <p:cNvCxnSpPr/>
          <p:nvPr/>
        </p:nvCxnSpPr>
        <p:spPr>
          <a:xfrm rot="5400000">
            <a:off x="4890559" y="1980141"/>
            <a:ext cx="685800" cy="2117"/>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40" name="Rectangle 14"/>
          <p:cNvSpPr/>
          <p:nvPr/>
        </p:nvSpPr>
        <p:spPr>
          <a:xfrm>
            <a:off x="8132619" y="1524000"/>
            <a:ext cx="3556000" cy="9144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cxnSp>
        <p:nvCxnSpPr>
          <p:cNvPr id="42" name="Straight Connector 16"/>
          <p:cNvCxnSpPr/>
          <p:nvPr/>
        </p:nvCxnSpPr>
        <p:spPr>
          <a:xfrm rot="5400000">
            <a:off x="8705177" y="1980141"/>
            <a:ext cx="685800" cy="2117"/>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55" name="Espaço Reservado para Texto 54"/>
          <p:cNvSpPr>
            <a:spLocks noGrp="1"/>
          </p:cNvSpPr>
          <p:nvPr>
            <p:ph type="body" sz="quarter" idx="14" hasCustomPrompt="1"/>
          </p:nvPr>
        </p:nvSpPr>
        <p:spPr>
          <a:xfrm>
            <a:off x="1407950" y="1533532"/>
            <a:ext cx="2762269" cy="904868"/>
          </a:xfrm>
          <a:noFill/>
        </p:spPr>
        <p:txBody>
          <a:bodyPr anchor="ctr"/>
          <a:lstStyle>
            <a:lvl1pPr>
              <a:buNone/>
              <a:defRPr lang="pt-BR" sz="2400" kern="1200" dirty="0" smtClean="0">
                <a:solidFill>
                  <a:srgbClr val="EEECE1">
                    <a:lumMod val="25000"/>
                  </a:srgbClr>
                </a:solidFill>
                <a:latin typeface="Gill Sans MT" pitchFamily="34" charset="0"/>
                <a:ea typeface="+mn-ea"/>
                <a:cs typeface="+mn-cs"/>
              </a:defRPr>
            </a:lvl1pPr>
          </a:lstStyle>
          <a:p>
            <a:pPr lvl="0"/>
            <a:r>
              <a:rPr lang="pt-BR" dirty="0" smtClean="0"/>
              <a:t>Titulo 1</a:t>
            </a:r>
            <a:endParaRPr lang="pt-BR" dirty="0"/>
          </a:p>
        </p:txBody>
      </p:sp>
      <p:sp>
        <p:nvSpPr>
          <p:cNvPr id="56" name="Espaço Reservado para Texto 54"/>
          <p:cNvSpPr>
            <a:spLocks noGrp="1"/>
          </p:cNvSpPr>
          <p:nvPr>
            <p:ph type="body" sz="quarter" idx="15" hasCustomPrompt="1"/>
          </p:nvPr>
        </p:nvSpPr>
        <p:spPr>
          <a:xfrm>
            <a:off x="5234518" y="1524000"/>
            <a:ext cx="2671245" cy="904868"/>
          </a:xfrm>
          <a:noFill/>
        </p:spPr>
        <p:txBody>
          <a:bodyPr anchor="ctr"/>
          <a:lstStyle>
            <a:lvl1pPr>
              <a:buNone/>
              <a:defRPr lang="pt-BR" sz="2400" kern="1200" dirty="0" smtClean="0">
                <a:solidFill>
                  <a:srgbClr val="EEECE1">
                    <a:lumMod val="25000"/>
                  </a:srgbClr>
                </a:solidFill>
                <a:latin typeface="Gill Sans MT" pitchFamily="34" charset="0"/>
                <a:ea typeface="+mn-ea"/>
                <a:cs typeface="+mn-cs"/>
              </a:defRPr>
            </a:lvl1pPr>
          </a:lstStyle>
          <a:p>
            <a:pPr lvl="0"/>
            <a:r>
              <a:rPr lang="pt-BR" dirty="0" smtClean="0"/>
              <a:t>Titulo 2</a:t>
            </a:r>
            <a:endParaRPr lang="pt-BR" dirty="0"/>
          </a:p>
        </p:txBody>
      </p:sp>
      <p:sp>
        <p:nvSpPr>
          <p:cNvPr id="57" name="Espaço Reservado para Texto 54"/>
          <p:cNvSpPr>
            <a:spLocks noGrp="1"/>
          </p:cNvSpPr>
          <p:nvPr>
            <p:ph type="body" sz="quarter" idx="16" hasCustomPrompt="1"/>
          </p:nvPr>
        </p:nvSpPr>
        <p:spPr>
          <a:xfrm>
            <a:off x="9049136" y="1524000"/>
            <a:ext cx="2666653" cy="904868"/>
          </a:xfrm>
        </p:spPr>
        <p:txBody>
          <a:bodyPr anchor="ctr"/>
          <a:lstStyle>
            <a:lvl1pPr>
              <a:buNone/>
              <a:defRPr lang="pt-BR" sz="2400" kern="1200" dirty="0" smtClean="0">
                <a:solidFill>
                  <a:srgbClr val="EEECE1">
                    <a:lumMod val="25000"/>
                  </a:srgbClr>
                </a:solidFill>
                <a:latin typeface="Gill Sans MT" pitchFamily="34" charset="0"/>
                <a:ea typeface="+mn-ea"/>
                <a:cs typeface="+mn-cs"/>
              </a:defRPr>
            </a:lvl1pPr>
          </a:lstStyle>
          <a:p>
            <a:pPr lvl="0"/>
            <a:r>
              <a:rPr lang="pt-BR" dirty="0" smtClean="0"/>
              <a:t>Titulo 3</a:t>
            </a:r>
            <a:endParaRPr lang="pt-BR" dirty="0"/>
          </a:p>
        </p:txBody>
      </p:sp>
      <p:sp>
        <p:nvSpPr>
          <p:cNvPr id="59" name="Espaço Reservado para Texto 58"/>
          <p:cNvSpPr>
            <a:spLocks noGrp="1"/>
          </p:cNvSpPr>
          <p:nvPr>
            <p:ph type="body" sz="quarter" idx="17"/>
          </p:nvPr>
        </p:nvSpPr>
        <p:spPr>
          <a:xfrm>
            <a:off x="512619" y="2428868"/>
            <a:ext cx="3657600" cy="3888000"/>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914400" rtl="0" eaLnBrk="1" latinLnBrk="0" hangingPunct="1">
              <a:defRPr lang="pt-BR" sz="1600" kern="1200" dirty="0" smtClean="0">
                <a:solidFill>
                  <a:prstClr val="white">
                    <a:lumMod val="50000"/>
                  </a:prstClr>
                </a:solidFill>
                <a:latin typeface="Gill Sans MT" pitchFamily="34" charset="0"/>
                <a:ea typeface="+mn-ea"/>
                <a:cs typeface="+mn-cs"/>
              </a:defRPr>
            </a:lvl1pPr>
            <a:lvl2pPr algn="l" defTabSz="914400" rtl="0" eaLnBrk="1" latinLnBrk="0" hangingPunct="1">
              <a:defRPr lang="pt-BR" sz="1600" kern="1200" dirty="0" smtClean="0">
                <a:solidFill>
                  <a:prstClr val="white">
                    <a:lumMod val="50000"/>
                  </a:prstClr>
                </a:solidFill>
                <a:latin typeface="Gill Sans MT" pitchFamily="34" charset="0"/>
                <a:ea typeface="+mn-ea"/>
                <a:cs typeface="+mn-cs"/>
              </a:defRPr>
            </a:lvl2pPr>
            <a:lvl3pPr algn="l" defTabSz="914400" rtl="0" eaLnBrk="1" latinLnBrk="0" hangingPunct="1">
              <a:defRPr lang="pt-BR" sz="1600" kern="1200" dirty="0" smtClean="0">
                <a:solidFill>
                  <a:prstClr val="white">
                    <a:lumMod val="50000"/>
                  </a:prstClr>
                </a:solidFill>
                <a:latin typeface="Gill Sans MT" pitchFamily="34" charset="0"/>
                <a:ea typeface="+mn-ea"/>
                <a:cs typeface="+mn-cs"/>
              </a:defRPr>
            </a:lvl3pPr>
            <a:lvl4pPr algn="l" defTabSz="914400" rtl="0" eaLnBrk="1" latinLnBrk="0" hangingPunct="1">
              <a:defRPr lang="pt-BR" sz="1600" kern="1200" dirty="0" smtClean="0">
                <a:solidFill>
                  <a:prstClr val="white">
                    <a:lumMod val="50000"/>
                  </a:prstClr>
                </a:solidFill>
                <a:latin typeface="Gill Sans MT" pitchFamily="34" charset="0"/>
                <a:ea typeface="+mn-ea"/>
                <a:cs typeface="+mn-cs"/>
              </a:defRPr>
            </a:lvl4pPr>
            <a:lvl5pPr algn="l" defTabSz="914400" rtl="0" eaLnBrk="1" latinLnBrk="0" hangingPunct="1">
              <a:defRPr lang="pt-BR" sz="1600" kern="1200" dirty="0" smtClean="0">
                <a:solidFill>
                  <a:prstClr val="white">
                    <a:lumMod val="50000"/>
                  </a:prstClr>
                </a:solidFill>
                <a:latin typeface="Gill Sans MT" pitchFamily="34" charset="0"/>
                <a:ea typeface="+mn-ea"/>
                <a:cs typeface="+mn-cs"/>
              </a:defRPr>
            </a:lvl5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0" name="Espaço Reservado para Texto 58"/>
          <p:cNvSpPr>
            <a:spLocks noGrp="1"/>
          </p:cNvSpPr>
          <p:nvPr>
            <p:ph type="body" sz="quarter" idx="18"/>
          </p:nvPr>
        </p:nvSpPr>
        <p:spPr>
          <a:xfrm>
            <a:off x="4318000" y="2428868"/>
            <a:ext cx="3587763" cy="3929090"/>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914400" rtl="0" eaLnBrk="1" latinLnBrk="0" hangingPunct="1">
              <a:defRPr lang="pt-BR" sz="1600" kern="1200" dirty="0" smtClean="0">
                <a:solidFill>
                  <a:prstClr val="white">
                    <a:lumMod val="50000"/>
                  </a:prstClr>
                </a:solidFill>
                <a:latin typeface="Gill Sans MT" pitchFamily="34" charset="0"/>
                <a:ea typeface="+mn-ea"/>
                <a:cs typeface="+mn-cs"/>
              </a:defRPr>
            </a:lvl1pPr>
            <a:lvl2pPr algn="l" defTabSz="914400" rtl="0" eaLnBrk="1" latinLnBrk="0" hangingPunct="1">
              <a:defRPr lang="pt-BR" sz="1600" kern="1200" dirty="0" smtClean="0">
                <a:solidFill>
                  <a:prstClr val="white">
                    <a:lumMod val="50000"/>
                  </a:prstClr>
                </a:solidFill>
                <a:latin typeface="Gill Sans MT" pitchFamily="34" charset="0"/>
                <a:ea typeface="+mn-ea"/>
                <a:cs typeface="+mn-cs"/>
              </a:defRPr>
            </a:lvl2pPr>
            <a:lvl3pPr algn="l" defTabSz="914400" rtl="0" eaLnBrk="1" latinLnBrk="0" hangingPunct="1">
              <a:defRPr lang="pt-BR" sz="1600" kern="1200" dirty="0" smtClean="0">
                <a:solidFill>
                  <a:prstClr val="white">
                    <a:lumMod val="50000"/>
                  </a:prstClr>
                </a:solidFill>
                <a:latin typeface="Gill Sans MT" pitchFamily="34" charset="0"/>
                <a:ea typeface="+mn-ea"/>
                <a:cs typeface="+mn-cs"/>
              </a:defRPr>
            </a:lvl3pPr>
            <a:lvl4pPr algn="l" defTabSz="914400" rtl="0" eaLnBrk="1" latinLnBrk="0" hangingPunct="1">
              <a:defRPr lang="pt-BR" sz="1600" kern="1200" dirty="0" smtClean="0">
                <a:solidFill>
                  <a:prstClr val="white">
                    <a:lumMod val="50000"/>
                  </a:prstClr>
                </a:solidFill>
                <a:latin typeface="Gill Sans MT" pitchFamily="34" charset="0"/>
                <a:ea typeface="+mn-ea"/>
                <a:cs typeface="+mn-cs"/>
              </a:defRPr>
            </a:lvl4pPr>
            <a:lvl5pPr algn="l" defTabSz="914400" rtl="0" eaLnBrk="1" latinLnBrk="0" hangingPunct="1">
              <a:defRPr lang="pt-BR" sz="1600" kern="1200" dirty="0" smtClean="0">
                <a:solidFill>
                  <a:prstClr val="white">
                    <a:lumMod val="50000"/>
                  </a:prstClr>
                </a:solidFill>
                <a:latin typeface="Gill Sans MT" pitchFamily="34" charset="0"/>
                <a:ea typeface="+mn-ea"/>
                <a:cs typeface="+mn-cs"/>
              </a:defRPr>
            </a:lvl5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1" name="Espaço Reservado para Texto 58"/>
          <p:cNvSpPr>
            <a:spLocks noGrp="1"/>
          </p:cNvSpPr>
          <p:nvPr>
            <p:ph type="body" sz="quarter" idx="19"/>
          </p:nvPr>
        </p:nvSpPr>
        <p:spPr>
          <a:xfrm>
            <a:off x="8123435" y="2438400"/>
            <a:ext cx="3592355" cy="3835374"/>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914400" rtl="0" eaLnBrk="1" latinLnBrk="0" hangingPunct="1">
              <a:defRPr lang="pt-BR" sz="1600" kern="1200" dirty="0" smtClean="0">
                <a:solidFill>
                  <a:prstClr val="white">
                    <a:lumMod val="50000"/>
                  </a:prstClr>
                </a:solidFill>
                <a:latin typeface="Gill Sans MT" pitchFamily="34" charset="0"/>
                <a:ea typeface="+mn-ea"/>
                <a:cs typeface="+mn-cs"/>
              </a:defRPr>
            </a:lvl1pPr>
            <a:lvl2pPr algn="l" defTabSz="914400" rtl="0" eaLnBrk="1" latinLnBrk="0" hangingPunct="1">
              <a:defRPr lang="pt-BR" sz="1600" kern="1200" dirty="0" smtClean="0">
                <a:solidFill>
                  <a:prstClr val="white">
                    <a:lumMod val="50000"/>
                  </a:prstClr>
                </a:solidFill>
                <a:latin typeface="Gill Sans MT" pitchFamily="34" charset="0"/>
                <a:ea typeface="+mn-ea"/>
                <a:cs typeface="+mn-cs"/>
              </a:defRPr>
            </a:lvl2pPr>
            <a:lvl3pPr algn="l" defTabSz="914400" rtl="0" eaLnBrk="1" latinLnBrk="0" hangingPunct="1">
              <a:defRPr lang="pt-BR" sz="1600" kern="1200" dirty="0" smtClean="0">
                <a:solidFill>
                  <a:prstClr val="white">
                    <a:lumMod val="50000"/>
                  </a:prstClr>
                </a:solidFill>
                <a:latin typeface="Gill Sans MT" pitchFamily="34" charset="0"/>
                <a:ea typeface="+mn-ea"/>
                <a:cs typeface="+mn-cs"/>
              </a:defRPr>
            </a:lvl3pPr>
            <a:lvl4pPr algn="l" defTabSz="914400" rtl="0" eaLnBrk="1" latinLnBrk="0" hangingPunct="1">
              <a:defRPr lang="pt-BR" sz="1600" kern="1200" dirty="0" smtClean="0">
                <a:solidFill>
                  <a:prstClr val="white">
                    <a:lumMod val="50000"/>
                  </a:prstClr>
                </a:solidFill>
                <a:latin typeface="Gill Sans MT" pitchFamily="34" charset="0"/>
                <a:ea typeface="+mn-ea"/>
                <a:cs typeface="+mn-cs"/>
              </a:defRPr>
            </a:lvl4pPr>
            <a:lvl5pPr algn="l" defTabSz="914400" rtl="0" eaLnBrk="1" latinLnBrk="0" hangingPunct="1">
              <a:defRPr lang="pt-BR" sz="1600" kern="1200" dirty="0" smtClean="0">
                <a:solidFill>
                  <a:prstClr val="white">
                    <a:lumMod val="50000"/>
                  </a:prstClr>
                </a:solidFill>
                <a:latin typeface="Gill Sans MT" pitchFamily="34" charset="0"/>
                <a:ea typeface="+mn-ea"/>
                <a:cs typeface="+mn-cs"/>
              </a:defRPr>
            </a:lvl5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3" name="Espaço Reservado para Texto 62"/>
          <p:cNvSpPr>
            <a:spLocks noGrp="1"/>
          </p:cNvSpPr>
          <p:nvPr>
            <p:ph type="body" sz="quarter" idx="20" hasCustomPrompt="1"/>
          </p:nvPr>
        </p:nvSpPr>
        <p:spPr>
          <a:xfrm>
            <a:off x="512619" y="1524000"/>
            <a:ext cx="895331" cy="861774"/>
          </a:xfrm>
        </p:spPr>
        <p:txBody>
          <a:bodyPr anchor="ctr">
            <a:noAutofit/>
          </a:bodyPr>
          <a:lstStyle>
            <a:lvl1pPr marL="0" algn="ctr" defTabSz="914400" rtl="0" eaLnBrk="1" latinLnBrk="0" hangingPunct="1">
              <a:buNone/>
              <a:defRPr lang="pt-BR" sz="5000" kern="1200" dirty="0">
                <a:solidFill>
                  <a:srgbClr val="EEECE1">
                    <a:lumMod val="75000"/>
                  </a:srgbClr>
                </a:solidFill>
                <a:latin typeface="Calisto MT" pitchFamily="18" charset="0"/>
                <a:ea typeface="+mn-ea"/>
                <a:cs typeface="+mn-cs"/>
              </a:defRPr>
            </a:lvl1pPr>
          </a:lstStyle>
          <a:p>
            <a:pPr lvl="0"/>
            <a:r>
              <a:rPr lang="pt-BR" dirty="0" smtClean="0"/>
              <a:t>1</a:t>
            </a:r>
            <a:endParaRPr lang="pt-BR" dirty="0"/>
          </a:p>
        </p:txBody>
      </p:sp>
      <p:sp>
        <p:nvSpPr>
          <p:cNvPr id="64" name="Espaço Reservado para Texto 62"/>
          <p:cNvSpPr>
            <a:spLocks noGrp="1"/>
          </p:cNvSpPr>
          <p:nvPr>
            <p:ph type="body" sz="quarter" idx="21" hasCustomPrompt="1"/>
          </p:nvPr>
        </p:nvSpPr>
        <p:spPr>
          <a:xfrm>
            <a:off x="4339187" y="1524000"/>
            <a:ext cx="895331" cy="861774"/>
          </a:xfrm>
        </p:spPr>
        <p:txBody>
          <a:bodyPr anchor="ctr">
            <a:noAutofit/>
          </a:bodyPr>
          <a:lstStyle>
            <a:lvl1pPr marL="0" algn="ctr" defTabSz="914400" rtl="0" eaLnBrk="1" latinLnBrk="0" hangingPunct="1">
              <a:buNone/>
              <a:defRPr lang="pt-BR" sz="5000" kern="1200" dirty="0">
                <a:solidFill>
                  <a:srgbClr val="EEECE1">
                    <a:lumMod val="75000"/>
                  </a:srgbClr>
                </a:solidFill>
                <a:latin typeface="Calisto MT" pitchFamily="18" charset="0"/>
                <a:ea typeface="+mn-ea"/>
                <a:cs typeface="+mn-cs"/>
              </a:defRPr>
            </a:lvl1pPr>
          </a:lstStyle>
          <a:p>
            <a:pPr lvl="0"/>
            <a:r>
              <a:rPr lang="pt-BR" dirty="0" smtClean="0"/>
              <a:t>1</a:t>
            </a:r>
            <a:endParaRPr lang="pt-BR" dirty="0"/>
          </a:p>
        </p:txBody>
      </p:sp>
      <p:sp>
        <p:nvSpPr>
          <p:cNvPr id="65" name="Espaço Reservado para Texto 62"/>
          <p:cNvSpPr>
            <a:spLocks noGrp="1"/>
          </p:cNvSpPr>
          <p:nvPr>
            <p:ph type="body" sz="quarter" idx="22" hasCustomPrompt="1"/>
          </p:nvPr>
        </p:nvSpPr>
        <p:spPr>
          <a:xfrm>
            <a:off x="8123435" y="1524000"/>
            <a:ext cx="895331" cy="861774"/>
          </a:xfrm>
        </p:spPr>
        <p:txBody>
          <a:bodyPr anchor="ctr">
            <a:noAutofit/>
          </a:bodyPr>
          <a:lstStyle>
            <a:lvl1pPr marL="0" algn="ctr" defTabSz="914400" rtl="0" eaLnBrk="1" latinLnBrk="0" hangingPunct="1">
              <a:buNone/>
              <a:defRPr lang="pt-BR" sz="5000" kern="1200" dirty="0">
                <a:solidFill>
                  <a:srgbClr val="EEECE1">
                    <a:lumMod val="75000"/>
                  </a:srgbClr>
                </a:solidFill>
                <a:latin typeface="Calisto MT" pitchFamily="18" charset="0"/>
                <a:ea typeface="+mn-ea"/>
                <a:cs typeface="+mn-cs"/>
              </a:defRPr>
            </a:lvl1pPr>
          </a:lstStyle>
          <a:p>
            <a:pPr lvl="0"/>
            <a:r>
              <a:rPr lang="pt-BR" dirty="0" smtClean="0"/>
              <a:t>1</a:t>
            </a:r>
            <a:endParaRPr lang="pt-BR" dirty="0"/>
          </a:p>
        </p:txBody>
      </p:sp>
    </p:spTree>
  </p:cSld>
  <p:clrMapOvr>
    <a:masterClrMapping/>
  </p:clrMapOvr>
  <p:transition spd="slow" advClick="0" advTm="20000">
    <p:wheel spokes="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4" name="Espaço Reservado para Conteúdo 3"/>
          <p:cNvSpPr>
            <a:spLocks noGrp="1"/>
          </p:cNvSpPr>
          <p:nvPr>
            <p:ph sz="half" idx="2"/>
          </p:nvPr>
        </p:nvSpPr>
        <p:spPr>
          <a:xfrm>
            <a:off x="709083" y="2143116"/>
            <a:ext cx="5386917" cy="3951288"/>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t" anchorCtr="0">
            <a:normAutofit/>
          </a:bodyPr>
          <a:lstStyle>
            <a:lvl1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1pPr>
            <a:lvl2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2pPr>
            <a:lvl3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3pPr>
            <a:lvl4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4pPr>
            <a:lvl5pPr algn="l" defTabSz="914400" rtl="0" eaLnBrk="1" latinLnBrk="0" hangingPunct="1">
              <a:spcBef>
                <a:spcPct val="20000"/>
              </a:spcBef>
              <a:buFont typeface="Arial" pitchFamily="34" charset="0"/>
              <a:defRPr lang="pt-BR" sz="2000" kern="1200" dirty="0" smtClean="0">
                <a:solidFill>
                  <a:prstClr val="white">
                    <a:lumMod val="50000"/>
                  </a:prstClr>
                </a:solidFill>
                <a:latin typeface="Gill Sans MT" pitchFamily="34" charset="0"/>
                <a:ea typeface="+mn-ea"/>
                <a:cs typeface="+mn-cs"/>
              </a:defRPr>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 name="Espaço Reservado para Conteúdo 5"/>
          <p:cNvSpPr>
            <a:spLocks noGrp="1"/>
          </p:cNvSpPr>
          <p:nvPr>
            <p:ph sz="quarter" idx="4"/>
          </p:nvPr>
        </p:nvSpPr>
        <p:spPr>
          <a:xfrm>
            <a:off x="6193368" y="2174875"/>
            <a:ext cx="5389033" cy="3951288"/>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t" anchorCtr="0">
            <a:normAutofit/>
          </a:bodyPr>
          <a:lstStyle>
            <a:lvl1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1pPr>
            <a:lvl2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2pPr>
            <a:lvl3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3pPr>
            <a:lvl4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4pPr>
            <a:lvl5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7" name="Espaço Reservado para Data 6"/>
          <p:cNvSpPr>
            <a:spLocks noGrp="1"/>
          </p:cNvSpPr>
          <p:nvPr>
            <p:ph type="dt" sz="half" idx="10"/>
          </p:nvPr>
        </p:nvSpPr>
        <p:spPr/>
        <p:txBody>
          <a:bodyPr/>
          <a:lstStyle/>
          <a:p>
            <a:pPr>
              <a:defRPr/>
            </a:pPr>
            <a:fld id="{1C6DF47A-E5D4-44E2-892C-2F1CC8333E73}" type="datetimeFigureOut">
              <a:rPr lang="pt-BR" smtClean="0"/>
              <a:pPr>
                <a:defRPr/>
              </a:pPr>
              <a:t>14/02/2020</a:t>
            </a:fld>
            <a:endParaRPr lang="pt-BR" dirty="0"/>
          </a:p>
        </p:txBody>
      </p:sp>
      <p:sp>
        <p:nvSpPr>
          <p:cNvPr id="8" name="Espaço Reservado para Rodapé 7"/>
          <p:cNvSpPr>
            <a:spLocks noGrp="1"/>
          </p:cNvSpPr>
          <p:nvPr>
            <p:ph type="ftr" sz="quarter" idx="11"/>
          </p:nvPr>
        </p:nvSpPr>
        <p:spPr/>
        <p:txBody>
          <a:bodyPr/>
          <a:lstStyle/>
          <a:p>
            <a:pPr>
              <a:defRPr/>
            </a:pPr>
            <a:endParaRPr lang="pt-BR" dirty="0"/>
          </a:p>
        </p:txBody>
      </p:sp>
      <p:sp>
        <p:nvSpPr>
          <p:cNvPr id="9" name="Espaço Reservado para Número de Slide 8"/>
          <p:cNvSpPr>
            <a:spLocks noGrp="1"/>
          </p:cNvSpPr>
          <p:nvPr>
            <p:ph type="sldNum" sz="quarter" idx="12"/>
          </p:nvPr>
        </p:nvSpPr>
        <p:spPr/>
        <p:txBody>
          <a:bodyPr/>
          <a:lstStyle/>
          <a:p>
            <a:pPr>
              <a:defRPr/>
            </a:pPr>
            <a:fld id="{0ACB06E8-5983-4814-AE16-17E278162709}" type="slidenum">
              <a:rPr lang="pt-BR" smtClean="0"/>
              <a:pPr>
                <a:defRPr/>
              </a:pPr>
              <a:t>‹nº›</a:t>
            </a:fld>
            <a:endParaRPr lang="pt-BR" dirty="0"/>
          </a:p>
        </p:txBody>
      </p:sp>
      <p:sp>
        <p:nvSpPr>
          <p:cNvPr id="10" name="Rectangle 5"/>
          <p:cNvSpPr/>
          <p:nvPr/>
        </p:nvSpPr>
        <p:spPr>
          <a:xfrm>
            <a:off x="709083" y="1417639"/>
            <a:ext cx="5386917" cy="757237"/>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sp>
        <p:nvSpPr>
          <p:cNvPr id="11" name="TextBox 7"/>
          <p:cNvSpPr txBox="1"/>
          <p:nvPr/>
        </p:nvSpPr>
        <p:spPr>
          <a:xfrm>
            <a:off x="609568" y="1357298"/>
            <a:ext cx="914400" cy="861774"/>
          </a:xfrm>
          <a:prstGeom prst="rect">
            <a:avLst/>
          </a:prstGeom>
          <a:noFill/>
        </p:spPr>
        <p:txBody>
          <a:bodyPr wrap="square" rtlCol="0">
            <a:spAutoFit/>
          </a:bodyPr>
          <a:lstStyle/>
          <a:p>
            <a:pPr algn="ctr"/>
            <a:r>
              <a:rPr lang="en-US" sz="5000" dirty="0">
                <a:solidFill>
                  <a:srgbClr val="EEECE1">
                    <a:lumMod val="75000"/>
                  </a:srgbClr>
                </a:solidFill>
                <a:latin typeface="Calisto MT" pitchFamily="18" charset="0"/>
              </a:rPr>
              <a:t>1</a:t>
            </a:r>
          </a:p>
        </p:txBody>
      </p:sp>
      <p:cxnSp>
        <p:nvCxnSpPr>
          <p:cNvPr id="12" name="Straight Connector 9"/>
          <p:cNvCxnSpPr/>
          <p:nvPr/>
        </p:nvCxnSpPr>
        <p:spPr>
          <a:xfrm rot="5400000">
            <a:off x="1086876" y="1799158"/>
            <a:ext cx="685800" cy="2117"/>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3" name="Espaço Reservado para Texto 2"/>
          <p:cNvSpPr>
            <a:spLocks noGrp="1"/>
          </p:cNvSpPr>
          <p:nvPr>
            <p:ph type="body" idx="1"/>
          </p:nvPr>
        </p:nvSpPr>
        <p:spPr>
          <a:xfrm>
            <a:off x="1430836" y="1428737"/>
            <a:ext cx="4565683" cy="717559"/>
          </a:xfr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ctr" anchorCtr="0">
            <a:normAutofit/>
          </a:bodyPr>
          <a:lstStyle>
            <a:lvl1pPr marL="0" indent="0" algn="l" defTabSz="914400" rtl="0" eaLnBrk="1" latinLnBrk="0" hangingPunct="1">
              <a:spcBef>
                <a:spcPct val="20000"/>
              </a:spcBef>
              <a:buFont typeface="Arial" pitchFamily="34" charset="0"/>
              <a:buNone/>
              <a:defRPr lang="pt-BR" sz="2400" kern="1200" dirty="0" smtClean="0">
                <a:solidFill>
                  <a:srgbClr val="EEECE1">
                    <a:lumMod val="25000"/>
                  </a:srgbClr>
                </a:solidFill>
                <a:latin typeface="Gill Sans MT" pitchFamily="34"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14" name="Rectangle 5"/>
          <p:cNvSpPr/>
          <p:nvPr/>
        </p:nvSpPr>
        <p:spPr>
          <a:xfrm>
            <a:off x="6193368" y="1417639"/>
            <a:ext cx="5389033" cy="757237"/>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sp>
        <p:nvSpPr>
          <p:cNvPr id="15" name="TextBox 7"/>
          <p:cNvSpPr txBox="1"/>
          <p:nvPr/>
        </p:nvSpPr>
        <p:spPr>
          <a:xfrm>
            <a:off x="6096000" y="1357298"/>
            <a:ext cx="914400" cy="861774"/>
          </a:xfrm>
          <a:prstGeom prst="rect">
            <a:avLst/>
          </a:prstGeom>
          <a:noFill/>
        </p:spPr>
        <p:txBody>
          <a:bodyPr wrap="square" rtlCol="0">
            <a:spAutoFit/>
          </a:bodyPr>
          <a:lstStyle/>
          <a:p>
            <a:pPr algn="ctr"/>
            <a:r>
              <a:rPr lang="en-US" sz="5000" dirty="0" smtClean="0">
                <a:solidFill>
                  <a:srgbClr val="EEECE1">
                    <a:lumMod val="75000"/>
                  </a:srgbClr>
                </a:solidFill>
                <a:latin typeface="Calisto MT" pitchFamily="18" charset="0"/>
              </a:rPr>
              <a:t>2</a:t>
            </a:r>
            <a:endParaRPr lang="en-US" sz="5000" dirty="0">
              <a:solidFill>
                <a:srgbClr val="EEECE1">
                  <a:lumMod val="75000"/>
                </a:srgbClr>
              </a:solidFill>
              <a:latin typeface="Calisto MT" pitchFamily="18" charset="0"/>
            </a:endParaRPr>
          </a:p>
        </p:txBody>
      </p:sp>
      <p:cxnSp>
        <p:nvCxnSpPr>
          <p:cNvPr id="16" name="Straight Connector 9"/>
          <p:cNvCxnSpPr/>
          <p:nvPr/>
        </p:nvCxnSpPr>
        <p:spPr>
          <a:xfrm rot="5400000">
            <a:off x="6611415" y="1799158"/>
            <a:ext cx="685800" cy="2117"/>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17" name="Espaço Reservado para Texto 2"/>
          <p:cNvSpPr>
            <a:spLocks noGrp="1"/>
          </p:cNvSpPr>
          <p:nvPr>
            <p:ph type="body" idx="13"/>
          </p:nvPr>
        </p:nvSpPr>
        <p:spPr>
          <a:xfrm>
            <a:off x="6953256" y="1428737"/>
            <a:ext cx="4565683" cy="717559"/>
          </a:xfr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ctr" anchorCtr="0">
            <a:normAutofit/>
          </a:bodyPr>
          <a:lstStyle>
            <a:lvl1pPr marL="0" indent="0" algn="l" defTabSz="914400" rtl="0" eaLnBrk="1" latinLnBrk="0" hangingPunct="1">
              <a:spcBef>
                <a:spcPct val="20000"/>
              </a:spcBef>
              <a:buFont typeface="Arial" pitchFamily="34" charset="0"/>
              <a:buNone/>
              <a:defRPr lang="pt-BR" sz="2400" kern="1200" dirty="0" smtClean="0">
                <a:solidFill>
                  <a:srgbClr val="EEECE1">
                    <a:lumMod val="25000"/>
                  </a:srgbClr>
                </a:solidFill>
                <a:latin typeface="Gill Sans MT" pitchFamily="34"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Tree>
  </p:cSld>
  <p:clrMapOvr>
    <a:masterClrMapping/>
  </p:clrMapOvr>
  <p:transition spd="slow" advClick="0" advTm="20000">
    <p:wheel spokes="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2"/>
          <p:cNvSpPr>
            <a:spLocks noGrp="1"/>
          </p:cNvSpPr>
          <p:nvPr>
            <p:ph type="dt" sz="half" idx="10"/>
          </p:nvPr>
        </p:nvSpPr>
        <p:spPr/>
        <p:txBody>
          <a:bodyPr/>
          <a:lstStyle/>
          <a:p>
            <a:pPr>
              <a:defRPr/>
            </a:pPr>
            <a:fld id="{26C133BE-3496-4D71-8902-FE89A01078C7}" type="datetimeFigureOut">
              <a:rPr lang="pt-BR" smtClean="0"/>
              <a:pPr>
                <a:defRPr/>
              </a:pPr>
              <a:t>14/02/2020</a:t>
            </a:fld>
            <a:endParaRPr lang="pt-BR" dirty="0"/>
          </a:p>
        </p:txBody>
      </p:sp>
      <p:sp>
        <p:nvSpPr>
          <p:cNvPr id="4" name="Espaço Reservado para Rodapé 3"/>
          <p:cNvSpPr>
            <a:spLocks noGrp="1"/>
          </p:cNvSpPr>
          <p:nvPr>
            <p:ph type="ftr" sz="quarter" idx="11"/>
          </p:nvPr>
        </p:nvSpPr>
        <p:spPr/>
        <p:txBody>
          <a:bodyPr/>
          <a:lstStyle/>
          <a:p>
            <a:pPr>
              <a:defRPr/>
            </a:pPr>
            <a:endParaRPr lang="pt-BR" dirty="0"/>
          </a:p>
        </p:txBody>
      </p:sp>
      <p:sp>
        <p:nvSpPr>
          <p:cNvPr id="5" name="Espaço Reservado para Número de Slide 4"/>
          <p:cNvSpPr>
            <a:spLocks noGrp="1"/>
          </p:cNvSpPr>
          <p:nvPr>
            <p:ph type="sldNum" sz="quarter" idx="12"/>
          </p:nvPr>
        </p:nvSpPr>
        <p:spPr/>
        <p:txBody>
          <a:bodyPr/>
          <a:lstStyle/>
          <a:p>
            <a:pPr>
              <a:defRPr/>
            </a:pPr>
            <a:fld id="{8D5F8E76-7184-444F-8A0A-36E2079977A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pPr>
              <a:defRPr/>
            </a:pPr>
            <a:fld id="{31F55652-96F0-4428-8D84-4A106D4F3B13}" type="datetimeFigureOut">
              <a:rPr lang="pt-BR" smtClean="0"/>
              <a:pPr>
                <a:defRPr/>
              </a:pPr>
              <a:t>14/02/2020</a:t>
            </a:fld>
            <a:endParaRPr lang="pt-BR" dirty="0"/>
          </a:p>
        </p:txBody>
      </p:sp>
      <p:sp>
        <p:nvSpPr>
          <p:cNvPr id="3" name="Espaço Reservado para Rodapé 2"/>
          <p:cNvSpPr>
            <a:spLocks noGrp="1"/>
          </p:cNvSpPr>
          <p:nvPr>
            <p:ph type="ftr" sz="quarter" idx="11"/>
          </p:nvPr>
        </p:nvSpPr>
        <p:spPr/>
        <p:txBody>
          <a:bodyPr/>
          <a:lstStyle/>
          <a:p>
            <a:pPr>
              <a:defRPr/>
            </a:pPr>
            <a:endParaRPr lang="pt-BR" dirty="0"/>
          </a:p>
        </p:txBody>
      </p:sp>
      <p:sp>
        <p:nvSpPr>
          <p:cNvPr id="4" name="Espaço Reservado para Número de Slide 3"/>
          <p:cNvSpPr>
            <a:spLocks noGrp="1"/>
          </p:cNvSpPr>
          <p:nvPr>
            <p:ph type="sldNum" sz="quarter" idx="12"/>
          </p:nvPr>
        </p:nvSpPr>
        <p:spPr/>
        <p:txBody>
          <a:bodyPr/>
          <a:lstStyle/>
          <a:p>
            <a:pPr>
              <a:defRPr/>
            </a:pPr>
            <a:fld id="{E07C5B73-D8C0-4D9B-878F-4EA28EF98ABC}"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09601" y="273050"/>
            <a:ext cx="4011084" cy="1162050"/>
          </a:xfrm>
          <a:gradFill>
            <a:gsLst>
              <a:gs pos="0">
                <a:schemeClr val="bg1">
                  <a:alpha val="0"/>
                </a:schemeClr>
              </a:gs>
              <a:gs pos="55000">
                <a:schemeClr val="bg2">
                  <a:lumMod val="90000"/>
                </a:schemeClr>
              </a:gs>
              <a:gs pos="100000">
                <a:schemeClr val="bg1">
                  <a:alpha val="0"/>
                </a:schemeClr>
              </a:gs>
            </a:gsLst>
            <a:lin ang="5400000" scaled="1"/>
          </a:gradFill>
          <a:ln>
            <a:solidFill>
              <a:schemeClr val="bg2">
                <a:lumMod val="75000"/>
              </a:schemeClr>
            </a:solidFill>
          </a:ln>
        </p:spPr>
        <p:txBody>
          <a:bodyPr anchor="ctr"/>
          <a:lstStyle>
            <a:lvl1pPr algn="l">
              <a:defRPr sz="2000" b="0" cap="none" spc="0">
                <a:ln w="18415"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pt-BR" smtClean="0"/>
              <a:t>Clique para editar o estilo do título mestre</a:t>
            </a:r>
            <a:endParaRPr lang="pt-BR" dirty="0"/>
          </a:p>
        </p:txBody>
      </p:sp>
      <p:sp>
        <p:nvSpPr>
          <p:cNvPr id="3" name="Espaço Reservado para Conteúdo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4" name="Espaço Reservado para Texto 3"/>
          <p:cNvSpPr>
            <a:spLocks noGrp="1"/>
          </p:cNvSpPr>
          <p:nvPr>
            <p:ph type="body" sz="half" idx="2"/>
          </p:nvPr>
        </p:nvSpPr>
        <p:spPr>
          <a:xfrm>
            <a:off x="609601" y="1435101"/>
            <a:ext cx="4011084" cy="4691063"/>
          </a:xfrm>
          <a:gradFill>
            <a:gsLst>
              <a:gs pos="0">
                <a:schemeClr val="bg1">
                  <a:alpha val="0"/>
                </a:schemeClr>
              </a:gs>
              <a:gs pos="55000">
                <a:schemeClr val="bg2"/>
              </a:gs>
              <a:gs pos="100000">
                <a:schemeClr val="bg1">
                  <a:alpha val="0"/>
                </a:schemeClr>
              </a:gs>
            </a:gsLst>
            <a:lin ang="5400000" scaled="1"/>
          </a:gradFill>
        </p:spPr>
        <p:txBody>
          <a:bodyPr/>
          <a:lstStyle>
            <a:lvl1pPr marL="0" indent="0">
              <a:buNone/>
              <a:defRPr sz="1400">
                <a:solidFill>
                  <a:schemeClr val="bg2">
                    <a:lumMod val="1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pPr>
              <a:defRPr/>
            </a:pPr>
            <a:fld id="{7927A225-805A-4E96-B992-AC4B0381012C}" type="datetimeFigureOut">
              <a:rPr lang="pt-BR" smtClean="0"/>
              <a:pPr>
                <a:defRPr/>
              </a:pPr>
              <a:t>14/02/2020</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F69DDC2E-69F0-4594-B933-9B3AA66F2EEC}"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2389717" y="4800600"/>
            <a:ext cx="7315200" cy="566738"/>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pt-BR" dirty="0"/>
          </a:p>
        </p:txBody>
      </p:sp>
      <p:sp>
        <p:nvSpPr>
          <p:cNvPr id="4" name="Espaço Reservado para Texto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pPr>
              <a:defRPr/>
            </a:pPr>
            <a:fld id="{F1BE1B08-4118-4779-B522-304782B5E1C7}" type="datetimeFigureOut">
              <a:rPr lang="pt-BR" smtClean="0"/>
              <a:pPr>
                <a:defRPr/>
              </a:pPr>
              <a:t>14/02/2020</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49880BFA-1D16-4916-A8EC-9AD78568C490}"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pPr>
              <a:defRPr/>
            </a:pPr>
            <a:fld id="{B70ABA2C-F2CC-48EF-8F81-0939934E06A3}" type="datetimeFigureOut">
              <a:rPr lang="pt-BR" smtClean="0"/>
              <a:pPr>
                <a:defRPr/>
              </a:pPr>
              <a:t>14/02/2020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3B133059-BF4B-4F45-94B1-2C29347E182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609600" y="274639"/>
            <a:ext cx="80264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pPr>
              <a:defRPr/>
            </a:pPr>
            <a:fld id="{DEDE8007-0C09-47AF-B452-3FE288E61E19}" type="datetimeFigureOut">
              <a:rPr lang="pt-BR" smtClean="0"/>
              <a:pPr>
                <a:defRPr/>
              </a:pPr>
              <a:t>14/02/2020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0886A2F-2904-42FE-A168-D3CECDC4FCB2}"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8" name="Título 7"/>
          <p:cNvSpPr>
            <a:spLocks noGrp="1"/>
          </p:cNvSpPr>
          <p:nvPr>
            <p:ph type="ctrTitle"/>
          </p:nvPr>
        </p:nvSpPr>
        <p:spPr>
          <a:xfrm>
            <a:off x="562707" y="1371600"/>
            <a:ext cx="109728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pt-BR" smtClean="0"/>
              <a:t>Clique para editar o título mestre</a:t>
            </a:r>
            <a:endParaRPr kumimoji="0" lang="en-US"/>
          </a:p>
        </p:txBody>
      </p:sp>
      <p:sp>
        <p:nvSpPr>
          <p:cNvPr id="28" name="Espaço Reservado para Data 27"/>
          <p:cNvSpPr>
            <a:spLocks noGrp="1"/>
          </p:cNvSpPr>
          <p:nvPr>
            <p:ph type="dt" sz="half" idx="10"/>
          </p:nvPr>
        </p:nvSpPr>
        <p:spPr/>
        <p:txBody>
          <a:bodyPr/>
          <a:lstStyle/>
          <a:p>
            <a:pPr>
              <a:defRPr/>
            </a:pPr>
            <a:fld id="{A335E2D3-F7BA-40AA-884A-AF56BFEFBFA3}" type="datetimeFigureOut">
              <a:rPr lang="pt-BR" smtClean="0"/>
              <a:pPr>
                <a:defRPr/>
              </a:pPr>
              <a:t>14/02/2020</a:t>
            </a:fld>
            <a:endParaRPr lang="pt-BR" dirty="0"/>
          </a:p>
        </p:txBody>
      </p:sp>
      <p:sp>
        <p:nvSpPr>
          <p:cNvPr id="17" name="Espaço Reservado para Rodapé 16"/>
          <p:cNvSpPr>
            <a:spLocks noGrp="1"/>
          </p:cNvSpPr>
          <p:nvPr>
            <p:ph type="ftr" sz="quarter" idx="11"/>
          </p:nvPr>
        </p:nvSpPr>
        <p:spPr/>
        <p:txBody>
          <a:bodyPr/>
          <a:lstStyle/>
          <a:p>
            <a:pPr>
              <a:defRPr/>
            </a:pPr>
            <a:endParaRPr lang="pt-BR" dirty="0"/>
          </a:p>
        </p:txBody>
      </p:sp>
      <p:sp>
        <p:nvSpPr>
          <p:cNvPr id="29" name="Espaço Reservado para Número de Slide 28"/>
          <p:cNvSpPr>
            <a:spLocks noGrp="1"/>
          </p:cNvSpPr>
          <p:nvPr>
            <p:ph type="sldNum" sz="quarter" idx="12"/>
          </p:nvPr>
        </p:nvSpPr>
        <p:spPr/>
        <p:txBody>
          <a:bodyPr/>
          <a:lstStyle/>
          <a:p>
            <a:pPr>
              <a:defRPr/>
            </a:pPr>
            <a:fld id="{1BC914FF-B15B-4E12-BE07-BEF6EF28C521}" type="slidenum">
              <a:rPr lang="pt-BR" smtClean="0"/>
              <a:pPr>
                <a:defRPr/>
              </a:pPr>
              <a:t>‹nº›</a:t>
            </a:fld>
            <a:endParaRPr lang="pt-BR" dirty="0"/>
          </a:p>
        </p:txBody>
      </p:sp>
      <p:sp>
        <p:nvSpPr>
          <p:cNvPr id="9" name="Subtítulo 8"/>
          <p:cNvSpPr>
            <a:spLocks noGrp="1"/>
          </p:cNvSpPr>
          <p:nvPr>
            <p:ph type="subTitle" idx="1"/>
          </p:nvPr>
        </p:nvSpPr>
        <p:spPr>
          <a:xfrm>
            <a:off x="1828800" y="3331698"/>
            <a:ext cx="85344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Tree>
  </p:cSld>
  <p:clrMapOvr>
    <a:masterClrMapping/>
  </p:clrMapOvr>
  <p:transition spd="slow" advClick="0" advTm="20000">
    <p:wheel spokes="1"/>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Conteúdo 2"/>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5F339CC4-A419-45DA-9E18-5D97E67C2F57}" type="datetimeFigureOut">
              <a:rPr lang="pt-BR" smtClean="0"/>
              <a:pPr>
                <a:defRPr/>
              </a:pPr>
              <a:t>14/02/2020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D65558F8-9A70-47EC-A696-F1B267619656}"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bg>
      <p:bgRef idx="1003">
        <a:schemeClr val="bg2"/>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2133600" y="609600"/>
            <a:ext cx="94488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pt-BR" smtClean="0"/>
              <a:t>Clique para editar o título mestre</a:t>
            </a:r>
            <a:endParaRPr kumimoji="0" lang="en-US"/>
          </a:p>
        </p:txBody>
      </p:sp>
      <p:sp>
        <p:nvSpPr>
          <p:cNvPr id="3" name="Espaço Reservado para Texto 2"/>
          <p:cNvSpPr>
            <a:spLocks noGrp="1"/>
          </p:cNvSpPr>
          <p:nvPr>
            <p:ph type="body" idx="1"/>
          </p:nvPr>
        </p:nvSpPr>
        <p:spPr>
          <a:xfrm>
            <a:off x="2133600" y="2507786"/>
            <a:ext cx="94488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4" name="Espaço Reservado para Data 3"/>
          <p:cNvSpPr>
            <a:spLocks noGrp="1"/>
          </p:cNvSpPr>
          <p:nvPr>
            <p:ph type="dt" sz="half" idx="10"/>
          </p:nvPr>
        </p:nvSpPr>
        <p:spPr/>
        <p:txBody>
          <a:bodyPr/>
          <a:lstStyle/>
          <a:p>
            <a:pPr>
              <a:defRPr/>
            </a:pPr>
            <a:fld id="{526B8621-2C60-4328-ACC4-0FA9BA3914DD}" type="datetimeFigureOut">
              <a:rPr lang="pt-BR" smtClean="0"/>
              <a:pPr>
                <a:defRPr/>
              </a:pPr>
              <a:t>14/02/2020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a:xfrm>
            <a:off x="10566400" y="6416676"/>
            <a:ext cx="1016000" cy="365125"/>
          </a:xfrm>
        </p:spPr>
        <p:txBody>
          <a:bodyPr/>
          <a:lstStyle/>
          <a:p>
            <a:pPr>
              <a:defRPr/>
            </a:pPr>
            <a:fld id="{E9B4E11F-8A01-474F-9DBD-3EEBF51766DD}" type="slidenum">
              <a:rPr lang="pt-BR" smtClean="0"/>
              <a:pPr>
                <a:defRPr/>
              </a:pPr>
              <a:t>‹nº›</a:t>
            </a:fld>
            <a:endParaRPr lang="pt-BR" dirty="0"/>
          </a:p>
        </p:txBody>
      </p:sp>
    </p:spTree>
  </p:cSld>
  <p:clrMapOvr>
    <a:overrideClrMapping bg1="dk1" tx1="lt1" bg2="dk2" tx2="lt2" accent1="accent1" accent2="accent2" accent3="accent3" accent4="accent4" accent5="accent5" accent6="accent6" hlink="hlink" folHlink="folHlink"/>
  </p:clrMapOvr>
  <p:transition spd="slow" advClick="0" advTm="20000">
    <p:wheel spokes="1"/>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Conteúdo 2"/>
          <p:cNvSpPr>
            <a:spLocks noGrp="1"/>
          </p:cNvSpPr>
          <p:nvPr>
            <p:ph sz="half" idx="1"/>
          </p:nvPr>
        </p:nvSpPr>
        <p:spPr>
          <a:xfrm>
            <a:off x="609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Conteúdo 3"/>
          <p:cNvSpPr>
            <a:spLocks noGrp="1"/>
          </p:cNvSpPr>
          <p:nvPr>
            <p:ph sz="half" idx="2"/>
          </p:nvPr>
        </p:nvSpPr>
        <p:spPr>
          <a:xfrm>
            <a:off x="6197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fld id="{5F339CC4-A419-45DA-9E18-5D97E67C2F57}" type="datetimeFigureOut">
              <a:rPr lang="pt-BR" smtClean="0"/>
              <a:pPr>
                <a:defRPr/>
              </a:pPr>
              <a:t>14/02/2020</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D65558F8-9A70-47EC-A696-F1B267619656}"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609600" y="273050"/>
            <a:ext cx="10972800" cy="1143000"/>
          </a:xfrm>
        </p:spPr>
        <p:txBody>
          <a:bodyPr anchor="ctr"/>
          <a:lstStyle>
            <a:lvl1pPr>
              <a:defRPr/>
            </a:lvl1pPr>
          </a:lstStyle>
          <a:p>
            <a:r>
              <a:rPr kumimoji="0" lang="pt-BR" smtClean="0"/>
              <a:t>Clique para editar o título mestre</a:t>
            </a:r>
            <a:endParaRPr kumimoji="0" lang="en-US"/>
          </a:p>
        </p:txBody>
      </p:sp>
      <p:sp>
        <p:nvSpPr>
          <p:cNvPr id="3" name="Espaço Reservado para Texto 2"/>
          <p:cNvSpPr>
            <a:spLocks noGrp="1"/>
          </p:cNvSpPr>
          <p:nvPr>
            <p:ph type="body" idx="1"/>
          </p:nvPr>
        </p:nvSpPr>
        <p:spPr>
          <a:xfrm>
            <a:off x="609600" y="1535113"/>
            <a:ext cx="5386917"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Texto 3"/>
          <p:cNvSpPr>
            <a:spLocks noGrp="1"/>
          </p:cNvSpPr>
          <p:nvPr>
            <p:ph type="body" sz="half" idx="3"/>
          </p:nvPr>
        </p:nvSpPr>
        <p:spPr>
          <a:xfrm>
            <a:off x="6193368" y="1535113"/>
            <a:ext cx="5389033"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5" name="Espaço Reservado para Conteúdo 4"/>
          <p:cNvSpPr>
            <a:spLocks noGrp="1"/>
          </p:cNvSpPr>
          <p:nvPr>
            <p:ph sz="quarter" idx="2"/>
          </p:nvPr>
        </p:nvSpPr>
        <p:spPr>
          <a:xfrm>
            <a:off x="609600" y="2362201"/>
            <a:ext cx="5386917"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6" name="Espaço Reservado para Conteúdo 5"/>
          <p:cNvSpPr>
            <a:spLocks noGrp="1"/>
          </p:cNvSpPr>
          <p:nvPr>
            <p:ph sz="quarter" idx="4"/>
          </p:nvPr>
        </p:nvSpPr>
        <p:spPr>
          <a:xfrm>
            <a:off x="6193368" y="2362201"/>
            <a:ext cx="5389033"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7" name="Espaço Reservado para Data 6"/>
          <p:cNvSpPr>
            <a:spLocks noGrp="1"/>
          </p:cNvSpPr>
          <p:nvPr>
            <p:ph type="dt" sz="half" idx="10"/>
          </p:nvPr>
        </p:nvSpPr>
        <p:spPr/>
        <p:txBody>
          <a:bodyPr/>
          <a:lstStyle/>
          <a:p>
            <a:pPr>
              <a:defRPr/>
            </a:pPr>
            <a:fld id="{1C6DF47A-E5D4-44E2-892C-2F1CC8333E73}" type="datetimeFigureOut">
              <a:rPr lang="pt-BR" smtClean="0"/>
              <a:pPr>
                <a:defRPr/>
              </a:pPr>
              <a:t>14/02/2020</a:t>
            </a:fld>
            <a:endParaRPr lang="pt-BR" dirty="0"/>
          </a:p>
        </p:txBody>
      </p:sp>
      <p:sp>
        <p:nvSpPr>
          <p:cNvPr id="8" name="Espaço Reservado para Rodapé 7"/>
          <p:cNvSpPr>
            <a:spLocks noGrp="1"/>
          </p:cNvSpPr>
          <p:nvPr>
            <p:ph type="ftr" sz="quarter" idx="11"/>
          </p:nvPr>
        </p:nvSpPr>
        <p:spPr/>
        <p:txBody>
          <a:bodyPr/>
          <a:lstStyle/>
          <a:p>
            <a:pPr>
              <a:defRPr/>
            </a:pPr>
            <a:endParaRPr lang="pt-BR" dirty="0"/>
          </a:p>
        </p:txBody>
      </p:sp>
      <p:sp>
        <p:nvSpPr>
          <p:cNvPr id="9" name="Espaço Reservado para Número de Slide 8"/>
          <p:cNvSpPr>
            <a:spLocks noGrp="1"/>
          </p:cNvSpPr>
          <p:nvPr>
            <p:ph type="sldNum" sz="quarter" idx="12"/>
          </p:nvPr>
        </p:nvSpPr>
        <p:spPr/>
        <p:txBody>
          <a:bodyPr/>
          <a:lstStyle/>
          <a:p>
            <a:pPr>
              <a:defRPr/>
            </a:pPr>
            <a:fld id="{0ACB06E8-5983-4814-AE16-17E278162709}"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Data 2"/>
          <p:cNvSpPr>
            <a:spLocks noGrp="1"/>
          </p:cNvSpPr>
          <p:nvPr>
            <p:ph type="dt" sz="half" idx="10"/>
          </p:nvPr>
        </p:nvSpPr>
        <p:spPr/>
        <p:txBody>
          <a:bodyPr/>
          <a:lstStyle/>
          <a:p>
            <a:pPr>
              <a:defRPr/>
            </a:pPr>
            <a:fld id="{26C133BE-3496-4D71-8902-FE89A01078C7}" type="datetimeFigureOut">
              <a:rPr lang="pt-BR" smtClean="0"/>
              <a:pPr>
                <a:defRPr/>
              </a:pPr>
              <a:t>14/02/2020</a:t>
            </a:fld>
            <a:endParaRPr lang="pt-BR" dirty="0"/>
          </a:p>
        </p:txBody>
      </p:sp>
      <p:sp>
        <p:nvSpPr>
          <p:cNvPr id="4" name="Espaço Reservado para Rodapé 3"/>
          <p:cNvSpPr>
            <a:spLocks noGrp="1"/>
          </p:cNvSpPr>
          <p:nvPr>
            <p:ph type="ftr" sz="quarter" idx="11"/>
          </p:nvPr>
        </p:nvSpPr>
        <p:spPr/>
        <p:txBody>
          <a:bodyPr/>
          <a:lstStyle/>
          <a:p>
            <a:pPr>
              <a:defRPr/>
            </a:pPr>
            <a:endParaRPr lang="pt-BR" dirty="0"/>
          </a:p>
        </p:txBody>
      </p:sp>
      <p:sp>
        <p:nvSpPr>
          <p:cNvPr id="5" name="Espaço Reservado para Número de Slide 4"/>
          <p:cNvSpPr>
            <a:spLocks noGrp="1"/>
          </p:cNvSpPr>
          <p:nvPr>
            <p:ph type="sldNum" sz="quarter" idx="12"/>
          </p:nvPr>
        </p:nvSpPr>
        <p:spPr/>
        <p:txBody>
          <a:bodyPr/>
          <a:lstStyle/>
          <a:p>
            <a:pPr>
              <a:defRPr/>
            </a:pPr>
            <a:fld id="{8D5F8E76-7184-444F-8A0A-36E2079977A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pPr>
              <a:defRPr/>
            </a:pPr>
            <a:fld id="{31F55652-96F0-4428-8D84-4A106D4F3B13}" type="datetimeFigureOut">
              <a:rPr lang="pt-BR" smtClean="0"/>
              <a:pPr>
                <a:defRPr/>
              </a:pPr>
              <a:t>14/02/2020</a:t>
            </a:fld>
            <a:endParaRPr lang="pt-BR" dirty="0"/>
          </a:p>
        </p:txBody>
      </p:sp>
      <p:sp>
        <p:nvSpPr>
          <p:cNvPr id="3" name="Espaço Reservado para Rodapé 2"/>
          <p:cNvSpPr>
            <a:spLocks noGrp="1"/>
          </p:cNvSpPr>
          <p:nvPr>
            <p:ph type="ftr" sz="quarter" idx="11"/>
          </p:nvPr>
        </p:nvSpPr>
        <p:spPr/>
        <p:txBody>
          <a:bodyPr/>
          <a:lstStyle/>
          <a:p>
            <a:pPr>
              <a:defRPr/>
            </a:pPr>
            <a:endParaRPr lang="pt-BR" dirty="0"/>
          </a:p>
        </p:txBody>
      </p:sp>
      <p:sp>
        <p:nvSpPr>
          <p:cNvPr id="4" name="Espaço Reservado para Número de Slide 3"/>
          <p:cNvSpPr>
            <a:spLocks noGrp="1"/>
          </p:cNvSpPr>
          <p:nvPr>
            <p:ph type="sldNum" sz="quarter" idx="12"/>
          </p:nvPr>
        </p:nvSpPr>
        <p:spPr/>
        <p:txBody>
          <a:bodyPr/>
          <a:lstStyle/>
          <a:p>
            <a:pPr>
              <a:defRPr/>
            </a:pPr>
            <a:fld id="{E07C5B73-D8C0-4D9B-878F-4EA28EF98ABC}"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09601" y="273050"/>
            <a:ext cx="4011084"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pt-BR" smtClean="0"/>
              <a:t>Clique para editar o título mestre</a:t>
            </a:r>
            <a:endParaRPr kumimoji="0" lang="en-US"/>
          </a:p>
        </p:txBody>
      </p:sp>
      <p:sp>
        <p:nvSpPr>
          <p:cNvPr id="3" name="Espaço Reservado para Texto 2"/>
          <p:cNvSpPr>
            <a:spLocks noGrp="1"/>
          </p:cNvSpPr>
          <p:nvPr>
            <p:ph type="body" idx="2"/>
          </p:nvPr>
        </p:nvSpPr>
        <p:spPr>
          <a:xfrm>
            <a:off x="609601" y="1524001"/>
            <a:ext cx="4011084"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4" name="Espaço Reservado para Conteúdo 3"/>
          <p:cNvSpPr>
            <a:spLocks noGrp="1"/>
          </p:cNvSpPr>
          <p:nvPr>
            <p:ph sz="half" idx="1"/>
          </p:nvPr>
        </p:nvSpPr>
        <p:spPr>
          <a:xfrm>
            <a:off x="4766733" y="273051"/>
            <a:ext cx="6815667"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fld id="{7927A225-805A-4E96-B992-AC4B0381012C}" type="datetimeFigureOut">
              <a:rPr lang="pt-BR" smtClean="0"/>
              <a:pPr>
                <a:defRPr/>
              </a:pPr>
              <a:t>14/02/2020</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F69DDC2E-69F0-4594-B933-9B3AA66F2EEC}"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2438400" y="609600"/>
            <a:ext cx="7315200" cy="522288"/>
          </a:xfrm>
        </p:spPr>
        <p:txBody>
          <a:bodyPr lIns="45720" rIns="45720" bIns="0" anchor="b">
            <a:sp3d prstMaterial="softEdge"/>
          </a:bodyPr>
          <a:lstStyle>
            <a:lvl1pPr algn="ctr">
              <a:buNone/>
              <a:defRPr sz="2000" b="1"/>
            </a:lvl1pPr>
          </a:lstStyle>
          <a:p>
            <a:r>
              <a:rPr kumimoji="0" lang="pt-BR" smtClean="0"/>
              <a:t>Clique para editar o título mestre</a:t>
            </a:r>
            <a:endParaRPr kumimoji="0" lang="en-US"/>
          </a:p>
        </p:txBody>
      </p:sp>
      <p:sp>
        <p:nvSpPr>
          <p:cNvPr id="3" name="Espaço Reservado para Imagem 2"/>
          <p:cNvSpPr>
            <a:spLocks noGrp="1"/>
          </p:cNvSpPr>
          <p:nvPr>
            <p:ph type="pic" idx="1"/>
          </p:nvPr>
        </p:nvSpPr>
        <p:spPr>
          <a:xfrm>
            <a:off x="2438400" y="1831975"/>
            <a:ext cx="73152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marL="0" indent="0" algn="l" rtl="0" eaLnBrk="1" latinLnBrk="0" hangingPunct="1">
              <a:buNone/>
              <a:defRPr sz="3200"/>
            </a:lvl1pPr>
          </a:lstStyle>
          <a:p>
            <a:pPr marL="0" algn="l" rtl="0" eaLnBrk="1" latinLnBrk="0" hangingPunct="1"/>
            <a:r>
              <a:rPr kumimoji="0" lang="pt-BR" dirty="0" smtClean="0">
                <a:solidFill>
                  <a:schemeClr val="lt1"/>
                </a:solidFill>
                <a:latin typeface="+mn-lt"/>
                <a:ea typeface="+mn-ea"/>
                <a:cs typeface="+mn-cs"/>
              </a:rPr>
              <a:t>Clique no ícone para adicionar uma imagem</a:t>
            </a:r>
            <a:endParaRPr kumimoji="0" lang="en-US" dirty="0">
              <a:solidFill>
                <a:schemeClr val="lt1"/>
              </a:solidFill>
              <a:latin typeface="+mn-lt"/>
              <a:ea typeface="+mn-ea"/>
              <a:cs typeface="+mn-cs"/>
            </a:endParaRPr>
          </a:p>
        </p:txBody>
      </p:sp>
      <p:sp>
        <p:nvSpPr>
          <p:cNvPr id="4" name="Espaço Reservado para Texto 3"/>
          <p:cNvSpPr>
            <a:spLocks noGrp="1"/>
          </p:cNvSpPr>
          <p:nvPr>
            <p:ph type="body" sz="half" idx="2"/>
          </p:nvPr>
        </p:nvSpPr>
        <p:spPr>
          <a:xfrm>
            <a:off x="2438400" y="1166787"/>
            <a:ext cx="73152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
        <p:nvSpPr>
          <p:cNvPr id="5" name="Espaço Reservado para Data 4"/>
          <p:cNvSpPr>
            <a:spLocks noGrp="1"/>
          </p:cNvSpPr>
          <p:nvPr>
            <p:ph type="dt" sz="half" idx="10"/>
          </p:nvPr>
        </p:nvSpPr>
        <p:spPr/>
        <p:txBody>
          <a:bodyPr/>
          <a:lstStyle/>
          <a:p>
            <a:pPr>
              <a:defRPr/>
            </a:pPr>
            <a:fld id="{F1BE1B08-4118-4779-B522-304782B5E1C7}" type="datetimeFigureOut">
              <a:rPr lang="pt-BR" smtClean="0"/>
              <a:pPr>
                <a:defRPr/>
              </a:pPr>
              <a:t>14/02/2020</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49880BFA-1D16-4916-A8EC-9AD78568C490}"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B70ABA2C-F2CC-48EF-8F81-0939934E06A3}" type="datetimeFigureOut">
              <a:rPr lang="pt-BR" smtClean="0"/>
              <a:pPr>
                <a:defRPr/>
              </a:pPr>
              <a:t>14/02/2020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3B133059-BF4B-4F45-94B1-2C29347E182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609600" y="274639"/>
            <a:ext cx="8026400" cy="5851525"/>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DEDE8007-0C09-47AF-B452-3FE288E61E19}" type="datetimeFigureOut">
              <a:rPr lang="pt-BR" smtClean="0"/>
              <a:pPr>
                <a:defRPr/>
              </a:pPr>
              <a:t>14/02/2020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0886A2F-2904-42FE-A168-D3CECDC4FCB2}"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8" name="Título 7"/>
          <p:cNvSpPr>
            <a:spLocks noGrp="1"/>
          </p:cNvSpPr>
          <p:nvPr>
            <p:ph type="ctrTitle"/>
          </p:nvPr>
        </p:nvSpPr>
        <p:spPr>
          <a:xfrm>
            <a:off x="562707" y="1371600"/>
            <a:ext cx="109728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pt-BR" smtClean="0"/>
              <a:t>Clique para editar o título mestre</a:t>
            </a:r>
            <a:endParaRPr kumimoji="0" lang="en-US"/>
          </a:p>
        </p:txBody>
      </p:sp>
      <p:sp>
        <p:nvSpPr>
          <p:cNvPr id="28" name="Espaço Reservado para Data 27"/>
          <p:cNvSpPr>
            <a:spLocks noGrp="1"/>
          </p:cNvSpPr>
          <p:nvPr>
            <p:ph type="dt" sz="half" idx="10"/>
          </p:nvPr>
        </p:nvSpPr>
        <p:spPr/>
        <p:txBody>
          <a:bodyPr/>
          <a:lstStyle/>
          <a:p>
            <a:pPr>
              <a:defRPr/>
            </a:pPr>
            <a:fld id="{A335E2D3-F7BA-40AA-884A-AF56BFEFBFA3}" type="datetimeFigureOut">
              <a:rPr lang="pt-BR" smtClean="0">
                <a:solidFill>
                  <a:prstClr val="white">
                    <a:shade val="50000"/>
                  </a:prstClr>
                </a:solidFill>
              </a:rPr>
              <a:pPr>
                <a:defRPr/>
              </a:pPr>
              <a:t>14/02/2020</a:t>
            </a:fld>
            <a:endParaRPr lang="pt-BR" dirty="0">
              <a:solidFill>
                <a:prstClr val="white">
                  <a:shade val="50000"/>
                </a:prstClr>
              </a:solidFill>
            </a:endParaRPr>
          </a:p>
        </p:txBody>
      </p:sp>
      <p:sp>
        <p:nvSpPr>
          <p:cNvPr id="17" name="Espaço Reservado para Rodapé 16"/>
          <p:cNvSpPr>
            <a:spLocks noGrp="1"/>
          </p:cNvSpPr>
          <p:nvPr>
            <p:ph type="ftr" sz="quarter" idx="11"/>
          </p:nvPr>
        </p:nvSpPr>
        <p:spPr/>
        <p:txBody>
          <a:bodyPr/>
          <a:lstStyle/>
          <a:p>
            <a:pPr>
              <a:defRPr/>
            </a:pPr>
            <a:endParaRPr lang="pt-BR" dirty="0">
              <a:solidFill>
                <a:prstClr val="white">
                  <a:shade val="50000"/>
                </a:prstClr>
              </a:solidFill>
            </a:endParaRPr>
          </a:p>
        </p:txBody>
      </p:sp>
      <p:sp>
        <p:nvSpPr>
          <p:cNvPr id="29" name="Espaço Reservado para Número de Slide 28"/>
          <p:cNvSpPr>
            <a:spLocks noGrp="1"/>
          </p:cNvSpPr>
          <p:nvPr>
            <p:ph type="sldNum" sz="quarter" idx="12"/>
          </p:nvPr>
        </p:nvSpPr>
        <p:spPr/>
        <p:txBody>
          <a:bodyPr/>
          <a:lstStyle/>
          <a:p>
            <a:pPr>
              <a:defRPr/>
            </a:pPr>
            <a:fld id="{1BC914FF-B15B-4E12-BE07-BEF6EF28C521}" type="slidenum">
              <a:rPr lang="pt-BR" smtClean="0">
                <a:solidFill>
                  <a:prstClr val="white">
                    <a:shade val="50000"/>
                  </a:prstClr>
                </a:solidFill>
              </a:rPr>
              <a:pPr>
                <a:defRPr/>
              </a:pPr>
              <a:t>‹nº›</a:t>
            </a:fld>
            <a:endParaRPr lang="pt-BR" dirty="0">
              <a:solidFill>
                <a:prstClr val="white">
                  <a:shade val="50000"/>
                </a:prstClr>
              </a:solidFill>
            </a:endParaRPr>
          </a:p>
        </p:txBody>
      </p:sp>
      <p:sp>
        <p:nvSpPr>
          <p:cNvPr id="9" name="Subtítulo 8"/>
          <p:cNvSpPr>
            <a:spLocks noGrp="1"/>
          </p:cNvSpPr>
          <p:nvPr>
            <p:ph type="subTitle" idx="1"/>
          </p:nvPr>
        </p:nvSpPr>
        <p:spPr>
          <a:xfrm>
            <a:off x="1828800" y="3331698"/>
            <a:ext cx="85344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Tree>
    <p:extLst>
      <p:ext uri="{BB962C8B-B14F-4D97-AF65-F5344CB8AC3E}">
        <p14:creationId xmlns:p14="http://schemas.microsoft.com/office/powerpoint/2010/main" xmlns="" val="1634900381"/>
      </p:ext>
    </p:extLst>
  </p:cSld>
  <p:clrMapOvr>
    <a:masterClrMapping/>
  </p:clrMapOvr>
  <p:transition spd="slow" advClick="0" advTm="20000">
    <p:wheel spokes="1"/>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Conteúdo 2"/>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6D658642-34D0-4012-B28C-FDA67A891C4C}" type="datetimeFigureOut">
              <a:rPr lang="pt-BR" smtClean="0">
                <a:solidFill>
                  <a:prstClr val="white">
                    <a:shade val="50000"/>
                  </a:prstClr>
                </a:solidFill>
              </a:rPr>
              <a:pPr>
                <a:defRPr/>
              </a:pPr>
              <a:t>14/02/2020</a:t>
            </a:fld>
            <a:endParaRPr lang="pt-BR" dirty="0">
              <a:solidFill>
                <a:prstClr val="white">
                  <a:shade val="50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shade val="50000"/>
                </a:prstClr>
              </a:solidFill>
            </a:endParaRPr>
          </a:p>
        </p:txBody>
      </p:sp>
      <p:sp>
        <p:nvSpPr>
          <p:cNvPr id="6" name="Espaço Reservado para Número de Slide 5"/>
          <p:cNvSpPr>
            <a:spLocks noGrp="1"/>
          </p:cNvSpPr>
          <p:nvPr>
            <p:ph type="sldNum" sz="quarter" idx="12"/>
          </p:nvPr>
        </p:nvSpPr>
        <p:spPr/>
        <p:txBody>
          <a:bodyPr/>
          <a:lstStyle/>
          <a:p>
            <a:pPr>
              <a:defRPr/>
            </a:pPr>
            <a:fld id="{6B68B8A9-287C-4993-9D7F-B4AEA4360638}"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xmlns="" val="701781563"/>
      </p:ext>
    </p:extLst>
  </p:cSld>
  <p:clrMapOvr>
    <a:masterClrMapping/>
  </p:clrMapOvr>
  <p:transition spd="slow" advClick="0" advTm="20000">
    <p:wheel spokes="1"/>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Cabeçalho da Seção">
    <p:bg>
      <p:bgRef idx="1003">
        <a:schemeClr val="bg2"/>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2133600" y="609600"/>
            <a:ext cx="94488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pt-BR" smtClean="0"/>
              <a:t>Clique para editar o título mestre</a:t>
            </a:r>
            <a:endParaRPr kumimoji="0" lang="en-US"/>
          </a:p>
        </p:txBody>
      </p:sp>
      <p:sp>
        <p:nvSpPr>
          <p:cNvPr id="3" name="Espaço Reservado para Texto 2"/>
          <p:cNvSpPr>
            <a:spLocks noGrp="1"/>
          </p:cNvSpPr>
          <p:nvPr>
            <p:ph type="body" idx="1"/>
          </p:nvPr>
        </p:nvSpPr>
        <p:spPr>
          <a:xfrm>
            <a:off x="2133600" y="2507786"/>
            <a:ext cx="94488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4" name="Espaço Reservado para Data 3"/>
          <p:cNvSpPr>
            <a:spLocks noGrp="1"/>
          </p:cNvSpPr>
          <p:nvPr>
            <p:ph type="dt" sz="half" idx="10"/>
          </p:nvPr>
        </p:nvSpPr>
        <p:spPr/>
        <p:txBody>
          <a:bodyPr/>
          <a:lstStyle/>
          <a:p>
            <a:pPr>
              <a:defRPr/>
            </a:pPr>
            <a:fld id="{526B8621-2C60-4328-ACC4-0FA9BA3914DD}" type="datetimeFigureOut">
              <a:rPr lang="pt-BR" smtClean="0">
                <a:solidFill>
                  <a:prstClr val="white">
                    <a:shade val="50000"/>
                  </a:prstClr>
                </a:solidFill>
              </a:rPr>
              <a:pPr>
                <a:defRPr/>
              </a:pPr>
              <a:t>14/02/2020</a:t>
            </a:fld>
            <a:endParaRPr lang="pt-BR" dirty="0">
              <a:solidFill>
                <a:prstClr val="white">
                  <a:shade val="50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shade val="50000"/>
                </a:prstClr>
              </a:solidFill>
            </a:endParaRPr>
          </a:p>
        </p:txBody>
      </p:sp>
      <p:sp>
        <p:nvSpPr>
          <p:cNvPr id="6" name="Espaço Reservado para Número de Slide 5"/>
          <p:cNvSpPr>
            <a:spLocks noGrp="1"/>
          </p:cNvSpPr>
          <p:nvPr>
            <p:ph type="sldNum" sz="quarter" idx="12"/>
          </p:nvPr>
        </p:nvSpPr>
        <p:spPr>
          <a:xfrm>
            <a:off x="10566400" y="6416676"/>
            <a:ext cx="1016000" cy="365125"/>
          </a:xfrm>
        </p:spPr>
        <p:txBody>
          <a:bodyPr/>
          <a:lstStyle/>
          <a:p>
            <a:pPr>
              <a:defRPr/>
            </a:pPr>
            <a:fld id="{E9B4E11F-8A01-474F-9DBD-3EEBF51766DD}"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xmlns="" val="1282972413"/>
      </p:ext>
    </p:extLst>
  </p:cSld>
  <p:clrMapOvr>
    <a:overrideClrMapping bg1="dk1" tx1="lt1" bg2="dk2" tx2="lt2" accent1="accent1" accent2="accent2" accent3="accent3" accent4="accent4" accent5="accent5" accent6="accent6" hlink="hlink" folHlink="folHlink"/>
  </p:clrMapOvr>
  <p:transition spd="slow" advClick="0" advTm="20000">
    <p:wheel spokes="1"/>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Conteúdo 2"/>
          <p:cNvSpPr>
            <a:spLocks noGrp="1"/>
          </p:cNvSpPr>
          <p:nvPr>
            <p:ph sz="half" idx="1"/>
          </p:nvPr>
        </p:nvSpPr>
        <p:spPr>
          <a:xfrm>
            <a:off x="609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Conteúdo 3"/>
          <p:cNvSpPr>
            <a:spLocks noGrp="1"/>
          </p:cNvSpPr>
          <p:nvPr>
            <p:ph sz="half" idx="2"/>
          </p:nvPr>
        </p:nvSpPr>
        <p:spPr>
          <a:xfrm>
            <a:off x="6197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fld id="{B0CAE857-FFCB-44E0-A2F3-56D638984561}" type="datetimeFigureOut">
              <a:rPr lang="pt-BR" smtClean="0">
                <a:solidFill>
                  <a:prstClr val="white">
                    <a:shade val="50000"/>
                  </a:prstClr>
                </a:solidFill>
              </a:rPr>
              <a:pPr>
                <a:defRPr/>
              </a:pPr>
              <a:t>14/02/2020</a:t>
            </a:fld>
            <a:endParaRPr lang="pt-BR" dirty="0">
              <a:solidFill>
                <a:prstClr val="white">
                  <a:shade val="50000"/>
                </a:prstClr>
              </a:solidFill>
            </a:endParaRPr>
          </a:p>
        </p:txBody>
      </p:sp>
      <p:sp>
        <p:nvSpPr>
          <p:cNvPr id="6" name="Espaço Reservado para Rodapé 5"/>
          <p:cNvSpPr>
            <a:spLocks noGrp="1"/>
          </p:cNvSpPr>
          <p:nvPr>
            <p:ph type="ftr" sz="quarter" idx="11"/>
          </p:nvPr>
        </p:nvSpPr>
        <p:spPr/>
        <p:txBody>
          <a:bodyPr/>
          <a:lstStyle/>
          <a:p>
            <a:pPr>
              <a:defRPr/>
            </a:pPr>
            <a:endParaRPr lang="pt-BR" dirty="0">
              <a:solidFill>
                <a:prstClr val="white">
                  <a:shade val="50000"/>
                </a:prstClr>
              </a:solidFill>
            </a:endParaRPr>
          </a:p>
        </p:txBody>
      </p:sp>
      <p:sp>
        <p:nvSpPr>
          <p:cNvPr id="7" name="Espaço Reservado para Número de Slide 6"/>
          <p:cNvSpPr>
            <a:spLocks noGrp="1"/>
          </p:cNvSpPr>
          <p:nvPr>
            <p:ph type="sldNum" sz="quarter" idx="12"/>
          </p:nvPr>
        </p:nvSpPr>
        <p:spPr/>
        <p:txBody>
          <a:bodyPr/>
          <a:lstStyle/>
          <a:p>
            <a:pPr>
              <a:defRPr/>
            </a:pPr>
            <a:fld id="{84E64CFC-01A0-4535-96E4-61B20D2A8805}"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xmlns="" val="982075185"/>
      </p:ext>
    </p:extLst>
  </p:cSld>
  <p:clrMapOvr>
    <a:masterClrMapping/>
  </p:clrMapOvr>
  <p:transition spd="slow" advClick="0" advTm="20000">
    <p:wheel spokes="1"/>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609600" y="273050"/>
            <a:ext cx="10972800" cy="1143000"/>
          </a:xfrm>
        </p:spPr>
        <p:txBody>
          <a:bodyPr anchor="ctr"/>
          <a:lstStyle>
            <a:lvl1pPr>
              <a:defRPr/>
            </a:lvl1pPr>
          </a:lstStyle>
          <a:p>
            <a:r>
              <a:rPr kumimoji="0" lang="pt-BR" smtClean="0"/>
              <a:t>Clique para editar o título mestre</a:t>
            </a:r>
            <a:endParaRPr kumimoji="0" lang="en-US"/>
          </a:p>
        </p:txBody>
      </p:sp>
      <p:sp>
        <p:nvSpPr>
          <p:cNvPr id="3" name="Espaço Reservado para Texto 2"/>
          <p:cNvSpPr>
            <a:spLocks noGrp="1"/>
          </p:cNvSpPr>
          <p:nvPr>
            <p:ph type="body" idx="1"/>
          </p:nvPr>
        </p:nvSpPr>
        <p:spPr>
          <a:xfrm>
            <a:off x="609600" y="1535113"/>
            <a:ext cx="5386917"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Texto 3"/>
          <p:cNvSpPr>
            <a:spLocks noGrp="1"/>
          </p:cNvSpPr>
          <p:nvPr>
            <p:ph type="body" sz="half" idx="3"/>
          </p:nvPr>
        </p:nvSpPr>
        <p:spPr>
          <a:xfrm>
            <a:off x="6193368" y="1535113"/>
            <a:ext cx="5389033"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5" name="Espaço Reservado para Conteúdo 4"/>
          <p:cNvSpPr>
            <a:spLocks noGrp="1"/>
          </p:cNvSpPr>
          <p:nvPr>
            <p:ph sz="quarter" idx="2"/>
          </p:nvPr>
        </p:nvSpPr>
        <p:spPr>
          <a:xfrm>
            <a:off x="609600" y="2362201"/>
            <a:ext cx="5386917"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6" name="Espaço Reservado para Conteúdo 5"/>
          <p:cNvSpPr>
            <a:spLocks noGrp="1"/>
          </p:cNvSpPr>
          <p:nvPr>
            <p:ph sz="quarter" idx="4"/>
          </p:nvPr>
        </p:nvSpPr>
        <p:spPr>
          <a:xfrm>
            <a:off x="6193368" y="2362201"/>
            <a:ext cx="5389033"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7" name="Espaço Reservado para Data 6"/>
          <p:cNvSpPr>
            <a:spLocks noGrp="1"/>
          </p:cNvSpPr>
          <p:nvPr>
            <p:ph type="dt" sz="half" idx="10"/>
          </p:nvPr>
        </p:nvSpPr>
        <p:spPr/>
        <p:txBody>
          <a:bodyPr/>
          <a:lstStyle/>
          <a:p>
            <a:pPr>
              <a:defRPr/>
            </a:pPr>
            <a:fld id="{1C6DF47A-E5D4-44E2-892C-2F1CC8333E73}" type="datetimeFigureOut">
              <a:rPr lang="pt-BR" smtClean="0">
                <a:solidFill>
                  <a:prstClr val="white">
                    <a:shade val="50000"/>
                  </a:prstClr>
                </a:solidFill>
              </a:rPr>
              <a:pPr>
                <a:defRPr/>
              </a:pPr>
              <a:t>14/02/2020</a:t>
            </a:fld>
            <a:endParaRPr lang="pt-BR" dirty="0">
              <a:solidFill>
                <a:prstClr val="white">
                  <a:shade val="50000"/>
                </a:prstClr>
              </a:solidFill>
            </a:endParaRPr>
          </a:p>
        </p:txBody>
      </p:sp>
      <p:sp>
        <p:nvSpPr>
          <p:cNvPr id="8" name="Espaço Reservado para Rodapé 7"/>
          <p:cNvSpPr>
            <a:spLocks noGrp="1"/>
          </p:cNvSpPr>
          <p:nvPr>
            <p:ph type="ftr" sz="quarter" idx="11"/>
          </p:nvPr>
        </p:nvSpPr>
        <p:spPr/>
        <p:txBody>
          <a:bodyPr/>
          <a:lstStyle/>
          <a:p>
            <a:pPr>
              <a:defRPr/>
            </a:pPr>
            <a:endParaRPr lang="pt-BR" dirty="0">
              <a:solidFill>
                <a:prstClr val="white">
                  <a:shade val="50000"/>
                </a:prstClr>
              </a:solidFill>
            </a:endParaRPr>
          </a:p>
        </p:txBody>
      </p:sp>
      <p:sp>
        <p:nvSpPr>
          <p:cNvPr id="9" name="Espaço Reservado para Número de Slide 8"/>
          <p:cNvSpPr>
            <a:spLocks noGrp="1"/>
          </p:cNvSpPr>
          <p:nvPr>
            <p:ph type="sldNum" sz="quarter" idx="12"/>
          </p:nvPr>
        </p:nvSpPr>
        <p:spPr/>
        <p:txBody>
          <a:bodyPr/>
          <a:lstStyle/>
          <a:p>
            <a:pPr>
              <a:defRPr/>
            </a:pPr>
            <a:fld id="{0ACB06E8-5983-4814-AE16-17E278162709}"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xmlns="" val="3781426598"/>
      </p:ext>
    </p:extLst>
  </p:cSld>
  <p:clrMapOvr>
    <a:masterClrMapping/>
  </p:clrMapOvr>
  <p:transition spd="slow" advClick="0" advTm="20000">
    <p:wheel spokes="1"/>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Data 2"/>
          <p:cNvSpPr>
            <a:spLocks noGrp="1"/>
          </p:cNvSpPr>
          <p:nvPr>
            <p:ph type="dt" sz="half" idx="10"/>
          </p:nvPr>
        </p:nvSpPr>
        <p:spPr/>
        <p:txBody>
          <a:bodyPr/>
          <a:lstStyle/>
          <a:p>
            <a:pPr>
              <a:defRPr/>
            </a:pPr>
            <a:fld id="{26C133BE-3496-4D71-8902-FE89A01078C7}" type="datetimeFigureOut">
              <a:rPr lang="pt-BR" smtClean="0">
                <a:solidFill>
                  <a:prstClr val="white">
                    <a:shade val="50000"/>
                  </a:prstClr>
                </a:solidFill>
              </a:rPr>
              <a:pPr>
                <a:defRPr/>
              </a:pPr>
              <a:t>14/02/2020</a:t>
            </a:fld>
            <a:endParaRPr lang="pt-BR" dirty="0">
              <a:solidFill>
                <a:prstClr val="white">
                  <a:shade val="50000"/>
                </a:prstClr>
              </a:solidFill>
            </a:endParaRPr>
          </a:p>
        </p:txBody>
      </p:sp>
      <p:sp>
        <p:nvSpPr>
          <p:cNvPr id="4" name="Espaço Reservado para Rodapé 3"/>
          <p:cNvSpPr>
            <a:spLocks noGrp="1"/>
          </p:cNvSpPr>
          <p:nvPr>
            <p:ph type="ftr" sz="quarter" idx="11"/>
          </p:nvPr>
        </p:nvSpPr>
        <p:spPr/>
        <p:txBody>
          <a:bodyPr/>
          <a:lstStyle/>
          <a:p>
            <a:pPr>
              <a:defRPr/>
            </a:pPr>
            <a:endParaRPr lang="pt-BR" dirty="0">
              <a:solidFill>
                <a:prstClr val="white">
                  <a:shade val="50000"/>
                </a:prstClr>
              </a:solidFill>
            </a:endParaRPr>
          </a:p>
        </p:txBody>
      </p:sp>
      <p:sp>
        <p:nvSpPr>
          <p:cNvPr id="5" name="Espaço Reservado para Número de Slide 4"/>
          <p:cNvSpPr>
            <a:spLocks noGrp="1"/>
          </p:cNvSpPr>
          <p:nvPr>
            <p:ph type="sldNum" sz="quarter" idx="12"/>
          </p:nvPr>
        </p:nvSpPr>
        <p:spPr/>
        <p:txBody>
          <a:bodyPr/>
          <a:lstStyle/>
          <a:p>
            <a:pPr>
              <a:defRPr/>
            </a:pPr>
            <a:fld id="{8D5F8E76-7184-444F-8A0A-36E2079977AD}"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xmlns="" val="668756541"/>
      </p:ext>
    </p:extLst>
  </p:cSld>
  <p:clrMapOvr>
    <a:masterClrMapping/>
  </p:clrMapOvr>
  <p:transition spd="slow" advClick="0" advTm="20000">
    <p:wheel spokes="1"/>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pPr>
              <a:defRPr/>
            </a:pPr>
            <a:fld id="{31F55652-96F0-4428-8D84-4A106D4F3B13}" type="datetimeFigureOut">
              <a:rPr lang="pt-BR" smtClean="0">
                <a:solidFill>
                  <a:prstClr val="white">
                    <a:shade val="50000"/>
                  </a:prstClr>
                </a:solidFill>
              </a:rPr>
              <a:pPr>
                <a:defRPr/>
              </a:pPr>
              <a:t>14/02/2020</a:t>
            </a:fld>
            <a:endParaRPr lang="pt-BR" dirty="0">
              <a:solidFill>
                <a:prstClr val="white">
                  <a:shade val="50000"/>
                </a:prstClr>
              </a:solidFill>
            </a:endParaRPr>
          </a:p>
        </p:txBody>
      </p:sp>
      <p:sp>
        <p:nvSpPr>
          <p:cNvPr id="3" name="Espaço Reservado para Rodapé 2"/>
          <p:cNvSpPr>
            <a:spLocks noGrp="1"/>
          </p:cNvSpPr>
          <p:nvPr>
            <p:ph type="ftr" sz="quarter" idx="11"/>
          </p:nvPr>
        </p:nvSpPr>
        <p:spPr/>
        <p:txBody>
          <a:bodyPr/>
          <a:lstStyle/>
          <a:p>
            <a:pPr>
              <a:defRPr/>
            </a:pPr>
            <a:endParaRPr lang="pt-BR" dirty="0">
              <a:solidFill>
                <a:prstClr val="white">
                  <a:shade val="50000"/>
                </a:prstClr>
              </a:solidFill>
            </a:endParaRPr>
          </a:p>
        </p:txBody>
      </p:sp>
      <p:sp>
        <p:nvSpPr>
          <p:cNvPr id="4" name="Espaço Reservado para Número de Slide 3"/>
          <p:cNvSpPr>
            <a:spLocks noGrp="1"/>
          </p:cNvSpPr>
          <p:nvPr>
            <p:ph type="sldNum" sz="quarter" idx="12"/>
          </p:nvPr>
        </p:nvSpPr>
        <p:spPr/>
        <p:txBody>
          <a:bodyPr/>
          <a:lstStyle/>
          <a:p>
            <a:pPr>
              <a:defRPr/>
            </a:pPr>
            <a:fld id="{E07C5B73-D8C0-4D9B-878F-4EA28EF98ABC}"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xmlns="" val="3527915486"/>
      </p:ext>
    </p:extLst>
  </p:cSld>
  <p:clrMapOvr>
    <a:masterClrMapping/>
  </p:clrMapOvr>
  <p:transition spd="slow" advClick="0" advTm="20000">
    <p:wheel spokes="1"/>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09601" y="273050"/>
            <a:ext cx="4011084"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pt-BR" smtClean="0"/>
              <a:t>Clique para editar o título mestre</a:t>
            </a:r>
            <a:endParaRPr kumimoji="0" lang="en-US"/>
          </a:p>
        </p:txBody>
      </p:sp>
      <p:sp>
        <p:nvSpPr>
          <p:cNvPr id="3" name="Espaço Reservado para Texto 2"/>
          <p:cNvSpPr>
            <a:spLocks noGrp="1"/>
          </p:cNvSpPr>
          <p:nvPr>
            <p:ph type="body" idx="2"/>
          </p:nvPr>
        </p:nvSpPr>
        <p:spPr>
          <a:xfrm>
            <a:off x="609601" y="1524001"/>
            <a:ext cx="4011084"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4" name="Espaço Reservado para Conteúdo 3"/>
          <p:cNvSpPr>
            <a:spLocks noGrp="1"/>
          </p:cNvSpPr>
          <p:nvPr>
            <p:ph sz="half" idx="1"/>
          </p:nvPr>
        </p:nvSpPr>
        <p:spPr>
          <a:xfrm>
            <a:off x="4766733" y="273051"/>
            <a:ext cx="6815667"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fld id="{7927A225-805A-4E96-B992-AC4B0381012C}" type="datetimeFigureOut">
              <a:rPr lang="pt-BR" smtClean="0">
                <a:solidFill>
                  <a:prstClr val="white">
                    <a:shade val="50000"/>
                  </a:prstClr>
                </a:solidFill>
              </a:rPr>
              <a:pPr>
                <a:defRPr/>
              </a:pPr>
              <a:t>14/02/2020</a:t>
            </a:fld>
            <a:endParaRPr lang="pt-BR" dirty="0">
              <a:solidFill>
                <a:prstClr val="white">
                  <a:shade val="50000"/>
                </a:prstClr>
              </a:solidFill>
            </a:endParaRPr>
          </a:p>
        </p:txBody>
      </p:sp>
      <p:sp>
        <p:nvSpPr>
          <p:cNvPr id="6" name="Espaço Reservado para Rodapé 5"/>
          <p:cNvSpPr>
            <a:spLocks noGrp="1"/>
          </p:cNvSpPr>
          <p:nvPr>
            <p:ph type="ftr" sz="quarter" idx="11"/>
          </p:nvPr>
        </p:nvSpPr>
        <p:spPr/>
        <p:txBody>
          <a:bodyPr/>
          <a:lstStyle/>
          <a:p>
            <a:pPr>
              <a:defRPr/>
            </a:pPr>
            <a:endParaRPr lang="pt-BR" dirty="0">
              <a:solidFill>
                <a:prstClr val="white">
                  <a:shade val="50000"/>
                </a:prstClr>
              </a:solidFill>
            </a:endParaRPr>
          </a:p>
        </p:txBody>
      </p:sp>
      <p:sp>
        <p:nvSpPr>
          <p:cNvPr id="7" name="Espaço Reservado para Número de Slide 6"/>
          <p:cNvSpPr>
            <a:spLocks noGrp="1"/>
          </p:cNvSpPr>
          <p:nvPr>
            <p:ph type="sldNum" sz="quarter" idx="12"/>
          </p:nvPr>
        </p:nvSpPr>
        <p:spPr/>
        <p:txBody>
          <a:bodyPr/>
          <a:lstStyle/>
          <a:p>
            <a:pPr>
              <a:defRPr/>
            </a:pPr>
            <a:fld id="{F69DDC2E-69F0-4594-B933-9B3AA66F2EEC}"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xmlns="" val="3619965669"/>
      </p:ext>
    </p:extLst>
  </p:cSld>
  <p:clrMapOvr>
    <a:masterClrMapping/>
  </p:clrMapOvr>
  <p:transition spd="slow" advClick="0" advTm="20000">
    <p:wheel spokes="1"/>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2438400" y="609600"/>
            <a:ext cx="7315200" cy="522288"/>
          </a:xfrm>
        </p:spPr>
        <p:txBody>
          <a:bodyPr lIns="45720" rIns="45720" bIns="0" anchor="b">
            <a:sp3d prstMaterial="softEdge"/>
          </a:bodyPr>
          <a:lstStyle>
            <a:lvl1pPr algn="ctr">
              <a:buNone/>
              <a:defRPr sz="2000" b="1"/>
            </a:lvl1pPr>
          </a:lstStyle>
          <a:p>
            <a:r>
              <a:rPr kumimoji="0" lang="pt-BR" smtClean="0"/>
              <a:t>Clique para editar o título mestre</a:t>
            </a:r>
            <a:endParaRPr kumimoji="0" lang="en-US"/>
          </a:p>
        </p:txBody>
      </p:sp>
      <p:sp>
        <p:nvSpPr>
          <p:cNvPr id="3" name="Espaço Reservado para Imagem 2"/>
          <p:cNvSpPr>
            <a:spLocks noGrp="1"/>
          </p:cNvSpPr>
          <p:nvPr>
            <p:ph type="pic" idx="1"/>
          </p:nvPr>
        </p:nvSpPr>
        <p:spPr>
          <a:xfrm>
            <a:off x="2438400" y="1831975"/>
            <a:ext cx="73152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marL="0" indent="0" algn="l" rtl="0" eaLnBrk="1" latinLnBrk="0" hangingPunct="1">
              <a:buNone/>
              <a:defRPr sz="3200"/>
            </a:lvl1pPr>
          </a:lstStyle>
          <a:p>
            <a:pPr marL="0" algn="l" rtl="0" eaLnBrk="1" latinLnBrk="0" hangingPunct="1"/>
            <a:r>
              <a:rPr kumimoji="0" lang="pt-BR" dirty="0" smtClean="0">
                <a:solidFill>
                  <a:schemeClr val="lt1"/>
                </a:solidFill>
                <a:latin typeface="+mn-lt"/>
                <a:ea typeface="+mn-ea"/>
                <a:cs typeface="+mn-cs"/>
              </a:rPr>
              <a:t>Clique no ícone para adicionar uma imagem</a:t>
            </a:r>
            <a:endParaRPr kumimoji="0" lang="en-US" dirty="0">
              <a:solidFill>
                <a:schemeClr val="lt1"/>
              </a:solidFill>
              <a:latin typeface="+mn-lt"/>
              <a:ea typeface="+mn-ea"/>
              <a:cs typeface="+mn-cs"/>
            </a:endParaRPr>
          </a:p>
        </p:txBody>
      </p:sp>
      <p:sp>
        <p:nvSpPr>
          <p:cNvPr id="4" name="Espaço Reservado para Texto 3"/>
          <p:cNvSpPr>
            <a:spLocks noGrp="1"/>
          </p:cNvSpPr>
          <p:nvPr>
            <p:ph type="body" sz="half" idx="2"/>
          </p:nvPr>
        </p:nvSpPr>
        <p:spPr>
          <a:xfrm>
            <a:off x="2438400" y="1166787"/>
            <a:ext cx="73152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
        <p:nvSpPr>
          <p:cNvPr id="5" name="Espaço Reservado para Data 4"/>
          <p:cNvSpPr>
            <a:spLocks noGrp="1"/>
          </p:cNvSpPr>
          <p:nvPr>
            <p:ph type="dt" sz="half" idx="10"/>
          </p:nvPr>
        </p:nvSpPr>
        <p:spPr/>
        <p:txBody>
          <a:bodyPr/>
          <a:lstStyle/>
          <a:p>
            <a:pPr>
              <a:defRPr/>
            </a:pPr>
            <a:fld id="{F1BE1B08-4118-4779-B522-304782B5E1C7}" type="datetimeFigureOut">
              <a:rPr lang="pt-BR" smtClean="0">
                <a:solidFill>
                  <a:prstClr val="white">
                    <a:shade val="50000"/>
                  </a:prstClr>
                </a:solidFill>
              </a:rPr>
              <a:pPr>
                <a:defRPr/>
              </a:pPr>
              <a:t>14/02/2020</a:t>
            </a:fld>
            <a:endParaRPr lang="pt-BR" dirty="0">
              <a:solidFill>
                <a:prstClr val="white">
                  <a:shade val="50000"/>
                </a:prstClr>
              </a:solidFill>
            </a:endParaRPr>
          </a:p>
        </p:txBody>
      </p:sp>
      <p:sp>
        <p:nvSpPr>
          <p:cNvPr id="6" name="Espaço Reservado para Rodapé 5"/>
          <p:cNvSpPr>
            <a:spLocks noGrp="1"/>
          </p:cNvSpPr>
          <p:nvPr>
            <p:ph type="ftr" sz="quarter" idx="11"/>
          </p:nvPr>
        </p:nvSpPr>
        <p:spPr/>
        <p:txBody>
          <a:bodyPr/>
          <a:lstStyle/>
          <a:p>
            <a:pPr>
              <a:defRPr/>
            </a:pPr>
            <a:endParaRPr lang="pt-BR" dirty="0">
              <a:solidFill>
                <a:prstClr val="white">
                  <a:shade val="50000"/>
                </a:prstClr>
              </a:solidFill>
            </a:endParaRPr>
          </a:p>
        </p:txBody>
      </p:sp>
      <p:sp>
        <p:nvSpPr>
          <p:cNvPr id="7" name="Espaço Reservado para Número de Slide 6"/>
          <p:cNvSpPr>
            <a:spLocks noGrp="1"/>
          </p:cNvSpPr>
          <p:nvPr>
            <p:ph type="sldNum" sz="quarter" idx="12"/>
          </p:nvPr>
        </p:nvSpPr>
        <p:spPr/>
        <p:txBody>
          <a:bodyPr/>
          <a:lstStyle/>
          <a:p>
            <a:pPr>
              <a:defRPr/>
            </a:pPr>
            <a:fld id="{49880BFA-1D16-4916-A8EC-9AD78568C490}"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xmlns="" val="2679210289"/>
      </p:ext>
    </p:extLst>
  </p:cSld>
  <p:clrMapOvr>
    <a:masterClrMapping/>
  </p:clrMapOvr>
  <p:transition spd="slow" advClick="0" advTm="20000">
    <p:wheel spokes="1"/>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B70ABA2C-F2CC-48EF-8F81-0939934E06A3}" type="datetimeFigureOut">
              <a:rPr lang="pt-BR" smtClean="0">
                <a:solidFill>
                  <a:prstClr val="white">
                    <a:shade val="50000"/>
                  </a:prstClr>
                </a:solidFill>
              </a:rPr>
              <a:pPr>
                <a:defRPr/>
              </a:pPr>
              <a:t>14/02/2020</a:t>
            </a:fld>
            <a:endParaRPr lang="pt-BR" dirty="0">
              <a:solidFill>
                <a:prstClr val="white">
                  <a:shade val="50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shade val="50000"/>
                </a:prstClr>
              </a:solidFill>
            </a:endParaRPr>
          </a:p>
        </p:txBody>
      </p:sp>
      <p:sp>
        <p:nvSpPr>
          <p:cNvPr id="6" name="Espaço Reservado para Número de Slide 5"/>
          <p:cNvSpPr>
            <a:spLocks noGrp="1"/>
          </p:cNvSpPr>
          <p:nvPr>
            <p:ph type="sldNum" sz="quarter" idx="12"/>
          </p:nvPr>
        </p:nvSpPr>
        <p:spPr/>
        <p:txBody>
          <a:bodyPr/>
          <a:lstStyle/>
          <a:p>
            <a:pPr>
              <a:defRPr/>
            </a:pPr>
            <a:fld id="{3B133059-BF4B-4F45-94B1-2C29347E182D}"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xmlns="" val="480843791"/>
      </p:ext>
    </p:extLst>
  </p:cSld>
  <p:clrMapOvr>
    <a:masterClrMapping/>
  </p:clrMapOvr>
  <p:transition spd="slow" advClick="0" advTm="20000">
    <p:wheel spokes="1"/>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609600" y="274639"/>
            <a:ext cx="8026400" cy="5851525"/>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DEDE8007-0C09-47AF-B452-3FE288E61E19}" type="datetimeFigureOut">
              <a:rPr lang="pt-BR" smtClean="0">
                <a:solidFill>
                  <a:prstClr val="white">
                    <a:shade val="50000"/>
                  </a:prstClr>
                </a:solidFill>
              </a:rPr>
              <a:pPr>
                <a:defRPr/>
              </a:pPr>
              <a:t>14/02/2020</a:t>
            </a:fld>
            <a:endParaRPr lang="pt-BR" dirty="0">
              <a:solidFill>
                <a:prstClr val="white">
                  <a:shade val="50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shade val="50000"/>
                </a:prstClr>
              </a:solidFill>
            </a:endParaRPr>
          </a:p>
        </p:txBody>
      </p:sp>
      <p:sp>
        <p:nvSpPr>
          <p:cNvPr id="6" name="Espaço Reservado para Número de Slide 5"/>
          <p:cNvSpPr>
            <a:spLocks noGrp="1"/>
          </p:cNvSpPr>
          <p:nvPr>
            <p:ph type="sldNum" sz="quarter" idx="12"/>
          </p:nvPr>
        </p:nvSpPr>
        <p:spPr/>
        <p:txBody>
          <a:bodyPr/>
          <a:lstStyle/>
          <a:p>
            <a:pPr>
              <a:defRPr/>
            </a:pPr>
            <a:fld id="{E0886A2F-2904-42FE-A168-D3CECDC4FCB2}"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xmlns="" val="675022289"/>
      </p:ext>
    </p:extLst>
  </p:cSld>
  <p:clrMapOvr>
    <a:masterClrMapping/>
  </p:clrMapOvr>
  <p:transition spd="slow" advClick="0" advTm="20000">
    <p:wheel spokes="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bg1"/>
            </a:gs>
            <a:gs pos="100000">
              <a:schemeClr val="bg2"/>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pt-BR" dirty="0" smtClean="0"/>
              <a:t>Clique para editar o estilo do título mestre</a:t>
            </a:r>
            <a:endParaRPr lang="pt-BR" dirty="0"/>
          </a:p>
        </p:txBody>
      </p:sp>
      <p:sp>
        <p:nvSpPr>
          <p:cNvPr id="3" name="Espaço Reservado para Texto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5F339CC4-A419-45DA-9E18-5D97E67C2F57}" type="datetimeFigureOut">
              <a:rPr lang="pt-BR" smtClean="0"/>
              <a:pPr>
                <a:defRPr/>
              </a:pPr>
              <a:t>14/02/2020</a:t>
            </a:fld>
            <a:endParaRPr lang="pt-BR" dirty="0"/>
          </a:p>
        </p:txBody>
      </p:sp>
      <p:sp>
        <p:nvSpPr>
          <p:cNvPr id="5" name="Espaço Reservado para Rodapé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pt-BR" dirty="0"/>
          </a:p>
        </p:txBody>
      </p:sp>
      <p:sp>
        <p:nvSpPr>
          <p:cNvPr id="6" name="Espaço Reservado para Número de Slide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D65558F8-9A70-47EC-A696-F1B267619656}" type="slidenum">
              <a:rPr lang="pt-BR" smtClean="0"/>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Lst>
  <p:transition spd="slow" advClick="0" advTm="20000">
    <p:wheel spokes="1"/>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Espaço Reservado para Título 21"/>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609600" y="1600200"/>
            <a:ext cx="10972800" cy="4709160"/>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4" name="Espaço Reservado para Data 13"/>
          <p:cNvSpPr>
            <a:spLocks noGrp="1"/>
          </p:cNvSpPr>
          <p:nvPr>
            <p:ph type="dt" sz="half" idx="2"/>
          </p:nvPr>
        </p:nvSpPr>
        <p:spPr>
          <a:xfrm>
            <a:off x="609600" y="6416676"/>
            <a:ext cx="2844800" cy="365125"/>
          </a:xfrm>
          <a:prstGeom prst="rect">
            <a:avLst/>
          </a:prstGeom>
        </p:spPr>
        <p:txBody>
          <a:bodyPr vert="horz" anchor="b"/>
          <a:lstStyle>
            <a:lvl1pPr algn="l" eaLnBrk="1" latinLnBrk="0" hangingPunct="1">
              <a:defRPr kumimoji="0" sz="1200">
                <a:solidFill>
                  <a:schemeClr val="tx1">
                    <a:shade val="50000"/>
                  </a:schemeClr>
                </a:solidFill>
              </a:defRPr>
            </a:lvl1pPr>
          </a:lstStyle>
          <a:p>
            <a:pPr>
              <a:defRPr/>
            </a:pPr>
            <a:fld id="{5F339CC4-A419-45DA-9E18-5D97E67C2F57}" type="datetimeFigureOut">
              <a:rPr lang="pt-BR" smtClean="0"/>
              <a:pPr>
                <a:defRPr/>
              </a:pPr>
              <a:t>14/02/2020</a:t>
            </a:fld>
            <a:endParaRPr lang="pt-BR" dirty="0"/>
          </a:p>
        </p:txBody>
      </p:sp>
      <p:sp>
        <p:nvSpPr>
          <p:cNvPr id="3" name="Espaço Reservado para Rodapé 2"/>
          <p:cNvSpPr>
            <a:spLocks noGrp="1"/>
          </p:cNvSpPr>
          <p:nvPr>
            <p:ph type="ftr" sz="quarter" idx="3"/>
          </p:nvPr>
        </p:nvSpPr>
        <p:spPr>
          <a:xfrm>
            <a:off x="4165600" y="6416676"/>
            <a:ext cx="3860800" cy="365125"/>
          </a:xfrm>
          <a:prstGeom prst="rect">
            <a:avLst/>
          </a:prstGeom>
        </p:spPr>
        <p:txBody>
          <a:bodyPr vert="horz" anchor="b"/>
          <a:lstStyle>
            <a:lvl1pPr algn="ctr" eaLnBrk="1" latinLnBrk="0" hangingPunct="1">
              <a:defRPr kumimoji="0" sz="1200">
                <a:solidFill>
                  <a:schemeClr val="tx1">
                    <a:shade val="50000"/>
                  </a:schemeClr>
                </a:solidFill>
              </a:defRPr>
            </a:lvl1pPr>
          </a:lstStyle>
          <a:p>
            <a:pPr>
              <a:defRPr/>
            </a:pPr>
            <a:endParaRPr lang="pt-BR" dirty="0"/>
          </a:p>
        </p:txBody>
      </p:sp>
      <p:sp>
        <p:nvSpPr>
          <p:cNvPr id="23" name="Espaço Reservado para Número de Slide 22"/>
          <p:cNvSpPr>
            <a:spLocks noGrp="1"/>
          </p:cNvSpPr>
          <p:nvPr>
            <p:ph type="sldNum" sz="quarter" idx="4"/>
          </p:nvPr>
        </p:nvSpPr>
        <p:spPr>
          <a:xfrm>
            <a:off x="10566400" y="6416676"/>
            <a:ext cx="1016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pPr>
              <a:defRPr/>
            </a:pPr>
            <a:fld id="{D65558F8-9A70-47EC-A696-F1B267619656}" type="slidenum">
              <a:rPr lang="pt-BR" smtClean="0"/>
              <a:pPr>
                <a:defRPr/>
              </a:pPr>
              <a:t>‹nº›</a:t>
            </a:fld>
            <a:endParaRPr lang="pt-BR" dirty="0"/>
          </a:p>
        </p:txBody>
      </p:sp>
    </p:spTree>
  </p:cSld>
  <p:clrMap bg1="dk1" tx1="lt1" bg2="dk2" tx2="lt2" accent1="accent1" accent2="accent2" accent3="accent3" accent4="accent4" accent5="accent5" accent6="accent6" hlink="hlink" folHlink="folHlink"/>
  <p:sldLayoutIdLst>
    <p:sldLayoutId id="2147484009" r:id="rId1"/>
    <p:sldLayoutId id="2147484010" r:id="rId2"/>
    <p:sldLayoutId id="2147484011" r:id="rId3"/>
    <p:sldLayoutId id="2147484012" r:id="rId4"/>
    <p:sldLayoutId id="2147484013" r:id="rId5"/>
    <p:sldLayoutId id="2147484014" r:id="rId6"/>
    <p:sldLayoutId id="2147484015" r:id="rId7"/>
    <p:sldLayoutId id="2147484016" r:id="rId8"/>
    <p:sldLayoutId id="2147484017" r:id="rId9"/>
    <p:sldLayoutId id="2147484018" r:id="rId10"/>
    <p:sldLayoutId id="2147484019" r:id="rId11"/>
  </p:sldLayoutIdLst>
  <p:transition spd="slow" advClick="0" advTm="20000">
    <p:wheel spokes="1"/>
  </p:transition>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Espaço Reservado para Título 21"/>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609600" y="1600200"/>
            <a:ext cx="10972800" cy="4709160"/>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4" name="Espaço Reservado para Data 13"/>
          <p:cNvSpPr>
            <a:spLocks noGrp="1"/>
          </p:cNvSpPr>
          <p:nvPr>
            <p:ph type="dt" sz="half" idx="2"/>
          </p:nvPr>
        </p:nvSpPr>
        <p:spPr>
          <a:xfrm>
            <a:off x="609600" y="6416676"/>
            <a:ext cx="2844800" cy="365125"/>
          </a:xfrm>
          <a:prstGeom prst="rect">
            <a:avLst/>
          </a:prstGeom>
        </p:spPr>
        <p:txBody>
          <a:bodyPr vert="horz" anchor="b"/>
          <a:lstStyle>
            <a:lvl1pPr algn="l" eaLnBrk="1" latinLnBrk="0" hangingPunct="1">
              <a:defRPr kumimoji="0" sz="1200">
                <a:solidFill>
                  <a:schemeClr val="tx1">
                    <a:shade val="50000"/>
                  </a:schemeClr>
                </a:solidFill>
              </a:defRPr>
            </a:lvl1pPr>
          </a:lstStyle>
          <a:p>
            <a:pPr>
              <a:defRPr/>
            </a:pPr>
            <a:fld id="{5F339CC4-A419-45DA-9E18-5D97E67C2F57}" type="datetimeFigureOut">
              <a:rPr lang="pt-BR" smtClean="0">
                <a:solidFill>
                  <a:prstClr val="white">
                    <a:shade val="50000"/>
                  </a:prstClr>
                </a:solidFill>
              </a:rPr>
              <a:pPr>
                <a:defRPr/>
              </a:pPr>
              <a:t>14/02/2020</a:t>
            </a:fld>
            <a:endParaRPr lang="pt-BR" dirty="0">
              <a:solidFill>
                <a:prstClr val="white">
                  <a:shade val="50000"/>
                </a:prstClr>
              </a:solidFill>
            </a:endParaRPr>
          </a:p>
        </p:txBody>
      </p:sp>
      <p:sp>
        <p:nvSpPr>
          <p:cNvPr id="3" name="Espaço Reservado para Rodapé 2"/>
          <p:cNvSpPr>
            <a:spLocks noGrp="1"/>
          </p:cNvSpPr>
          <p:nvPr>
            <p:ph type="ftr" sz="quarter" idx="3"/>
          </p:nvPr>
        </p:nvSpPr>
        <p:spPr>
          <a:xfrm>
            <a:off x="4165600" y="6416676"/>
            <a:ext cx="3860800" cy="365125"/>
          </a:xfrm>
          <a:prstGeom prst="rect">
            <a:avLst/>
          </a:prstGeom>
        </p:spPr>
        <p:txBody>
          <a:bodyPr vert="horz" anchor="b"/>
          <a:lstStyle>
            <a:lvl1pPr algn="ctr" eaLnBrk="1" latinLnBrk="0" hangingPunct="1">
              <a:defRPr kumimoji="0" sz="1200">
                <a:solidFill>
                  <a:schemeClr val="tx1">
                    <a:shade val="50000"/>
                  </a:schemeClr>
                </a:solidFill>
              </a:defRPr>
            </a:lvl1pPr>
          </a:lstStyle>
          <a:p>
            <a:pPr>
              <a:defRPr/>
            </a:pPr>
            <a:endParaRPr lang="pt-BR" dirty="0">
              <a:solidFill>
                <a:prstClr val="white">
                  <a:shade val="50000"/>
                </a:prstClr>
              </a:solidFill>
            </a:endParaRPr>
          </a:p>
        </p:txBody>
      </p:sp>
      <p:sp>
        <p:nvSpPr>
          <p:cNvPr id="23" name="Espaço Reservado para Número de Slide 22"/>
          <p:cNvSpPr>
            <a:spLocks noGrp="1"/>
          </p:cNvSpPr>
          <p:nvPr>
            <p:ph type="sldNum" sz="quarter" idx="4"/>
          </p:nvPr>
        </p:nvSpPr>
        <p:spPr>
          <a:xfrm>
            <a:off x="10566400" y="6416676"/>
            <a:ext cx="1016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pPr>
              <a:defRPr/>
            </a:pPr>
            <a:fld id="{D65558F8-9A70-47EC-A696-F1B267619656}"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xmlns="" val="1609568793"/>
      </p:ext>
    </p:extLst>
  </p:cSld>
  <p:clrMap bg1="dk1" tx1="lt1" bg2="dk2" tx2="lt2" accent1="accent1" accent2="accent2" accent3="accent3" accent4="accent4" accent5="accent5" accent6="accent6" hlink="hlink" folHlink="folHlink"/>
  <p:sldLayoutIdLst>
    <p:sldLayoutId id="2147484021" r:id="rId1"/>
    <p:sldLayoutId id="2147484022" r:id="rId2"/>
    <p:sldLayoutId id="2147484023" r:id="rId3"/>
    <p:sldLayoutId id="2147484024" r:id="rId4"/>
    <p:sldLayoutId id="2147484025" r:id="rId5"/>
    <p:sldLayoutId id="2147484026" r:id="rId6"/>
    <p:sldLayoutId id="2147484027" r:id="rId7"/>
    <p:sldLayoutId id="2147484028" r:id="rId8"/>
    <p:sldLayoutId id="2147484029" r:id="rId9"/>
    <p:sldLayoutId id="2147484030" r:id="rId10"/>
    <p:sldLayoutId id="2147484031" r:id="rId11"/>
  </p:sldLayoutIdLst>
  <p:transition spd="slow" advClick="0" advTm="20000">
    <p:wheel spokes="1"/>
  </p:transition>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Layout" Target="../slideLayouts/slideLayout29.xm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Layout" Target="../slideLayouts/slideLayout29.xml"/><Relationship Id="rId5" Type="http://schemas.openxmlformats.org/officeDocument/2006/relationships/image" Target="../media/image6.jpe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gif"/><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gif"/><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gif"/><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gif"/><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29.xm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hyperlink" Target="http://vendraminiletras.blogspo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t="-32000" b="-32000"/>
          </a:stretch>
        </a:blipFill>
        <a:effectLst/>
      </p:bgPr>
    </p:bg>
    <p:spTree>
      <p:nvGrpSpPr>
        <p:cNvPr id="1" name=""/>
        <p:cNvGrpSpPr/>
        <p:nvPr/>
      </p:nvGrpSpPr>
      <p:grpSpPr>
        <a:xfrm>
          <a:off x="0" y="0"/>
          <a:ext cx="0" cy="0"/>
          <a:chOff x="0" y="0"/>
          <a:chExt cx="0" cy="0"/>
        </a:xfrm>
      </p:grpSpPr>
      <p:sp>
        <p:nvSpPr>
          <p:cNvPr id="5" name="CaixaDeTexto 4"/>
          <p:cNvSpPr txBox="1"/>
          <p:nvPr/>
        </p:nvSpPr>
        <p:spPr>
          <a:xfrm>
            <a:off x="5524496" y="260650"/>
            <a:ext cx="6188128" cy="3416320"/>
          </a:xfrm>
          <a:prstGeom prst="rect">
            <a:avLst/>
          </a:prstGeom>
          <a:noFill/>
        </p:spPr>
        <p:txBody>
          <a:bodyPr wrap="square" rtlCol="0">
            <a:spAutoFit/>
          </a:bodyPr>
          <a:lstStyle/>
          <a:p>
            <a:pPr algn="ctr"/>
            <a:endParaRPr lang="pt-BR" sz="1100" dirty="0">
              <a:solidFill>
                <a:schemeClr val="tx2">
                  <a:lumMod val="75000"/>
                </a:schemeClr>
              </a:solidFill>
              <a:latin typeface="AR BERKLEY" pitchFamily="2" charset="0"/>
            </a:endParaRPr>
          </a:p>
          <a:p>
            <a:pPr algn="ctr"/>
            <a:r>
              <a:rPr lang="pt-BR" sz="3200" dirty="0">
                <a:solidFill>
                  <a:schemeClr val="bg2">
                    <a:lumMod val="60000"/>
                    <a:lumOff val="40000"/>
                  </a:schemeClr>
                </a:solidFill>
                <a:effectLst>
                  <a:outerShdw blurRad="38100" dist="38100" dir="2700000" algn="tl">
                    <a:srgbClr val="000000">
                      <a:alpha val="43137"/>
                    </a:srgbClr>
                  </a:outerShdw>
                </a:effectLst>
                <a:latin typeface="Mistral" pitchFamily="66" charset="0"/>
              </a:rPr>
              <a:t>O CAMINHO ERRANTE DO CAIPIRA PIRAPORA</a:t>
            </a:r>
          </a:p>
          <a:p>
            <a:pPr algn="ctr"/>
            <a:endParaRPr lang="pt-BR" sz="1600" dirty="0">
              <a:solidFill>
                <a:schemeClr val="tx2">
                  <a:lumMod val="75000"/>
                </a:schemeClr>
              </a:solidFill>
              <a:latin typeface="Freestyle Script" pitchFamily="66" charset="0"/>
            </a:endParaRPr>
          </a:p>
          <a:p>
            <a:pPr algn="ctr"/>
            <a:endParaRPr lang="pt-BR" sz="1600" b="1" dirty="0" smtClean="0">
              <a:solidFill>
                <a:schemeClr val="accent5">
                  <a:lumMod val="75000"/>
                </a:schemeClr>
              </a:solidFill>
              <a:latin typeface="Kristen ITC" pitchFamily="66" charset="0"/>
            </a:endParaRPr>
          </a:p>
          <a:p>
            <a:pPr algn="ctr"/>
            <a:endParaRPr lang="pt-BR" sz="1600" b="1" dirty="0" smtClean="0">
              <a:solidFill>
                <a:schemeClr val="accent5">
                  <a:lumMod val="75000"/>
                </a:schemeClr>
              </a:solidFill>
              <a:latin typeface="Kristen ITC" pitchFamily="66" charset="0"/>
            </a:endParaRPr>
          </a:p>
          <a:p>
            <a:pPr algn="ctr"/>
            <a:endParaRPr lang="pt-BR" sz="1600" b="1" dirty="0" smtClean="0">
              <a:solidFill>
                <a:schemeClr val="accent5">
                  <a:lumMod val="75000"/>
                </a:schemeClr>
              </a:solidFill>
              <a:latin typeface="Kristen ITC" pitchFamily="66" charset="0"/>
            </a:endParaRPr>
          </a:p>
          <a:p>
            <a:pPr algn="ctr"/>
            <a:r>
              <a:rPr lang="pt-BR" sz="1600" b="1" dirty="0" smtClean="0">
                <a:solidFill>
                  <a:schemeClr val="accent5">
                    <a:lumMod val="75000"/>
                  </a:schemeClr>
                </a:solidFill>
                <a:latin typeface="Kristen ITC" pitchFamily="66" charset="0"/>
              </a:rPr>
              <a:t>“</a:t>
            </a:r>
            <a:r>
              <a:rPr lang="pt-BR" sz="1600" b="1" dirty="0">
                <a:solidFill>
                  <a:schemeClr val="accent5">
                    <a:lumMod val="75000"/>
                  </a:schemeClr>
                </a:solidFill>
                <a:latin typeface="Kristen ITC" pitchFamily="66" charset="0"/>
              </a:rPr>
              <a:t>Estórias”</a:t>
            </a:r>
          </a:p>
          <a:p>
            <a:pPr algn="ctr"/>
            <a:r>
              <a:rPr lang="pt-BR" sz="1600" b="1" dirty="0">
                <a:solidFill>
                  <a:schemeClr val="accent5">
                    <a:lumMod val="75000"/>
                  </a:schemeClr>
                </a:solidFill>
                <a:latin typeface="Kristen ITC" pitchFamily="66" charset="0"/>
              </a:rPr>
              <a:t> contadas no capão da onça</a:t>
            </a:r>
            <a:r>
              <a:rPr lang="pt-BR" b="1" dirty="0" smtClean="0">
                <a:solidFill>
                  <a:schemeClr val="accent5">
                    <a:lumMod val="75000"/>
                  </a:schemeClr>
                </a:solidFill>
                <a:latin typeface="Kristen ITC" pitchFamily="66" charset="0"/>
              </a:rPr>
              <a:t>   </a:t>
            </a:r>
          </a:p>
          <a:p>
            <a:pPr algn="ctr"/>
            <a:endParaRPr lang="pt-BR" b="1" dirty="0">
              <a:solidFill>
                <a:schemeClr val="accent5">
                  <a:lumMod val="75000"/>
                </a:schemeClr>
              </a:solidFill>
              <a:latin typeface="Kristen ITC" pitchFamily="66" charset="0"/>
            </a:endParaRPr>
          </a:p>
          <a:p>
            <a:pPr algn="r"/>
            <a:r>
              <a:rPr lang="pt-BR" sz="1400" b="1" dirty="0">
                <a:solidFill>
                  <a:schemeClr val="accent6">
                    <a:lumMod val="20000"/>
                    <a:lumOff val="80000"/>
                  </a:schemeClr>
                </a:solidFill>
                <a:latin typeface="Kristen ITC" pitchFamily="66" charset="0"/>
              </a:rPr>
              <a:t>  </a:t>
            </a:r>
          </a:p>
          <a:p>
            <a:pPr algn="r"/>
            <a:endParaRPr lang="pt-BR" sz="1100" b="1" dirty="0">
              <a:solidFill>
                <a:srgbClr val="FFFF00"/>
              </a:solidFill>
              <a:latin typeface="Kristen ITC" pitchFamily="66" charset="0"/>
            </a:endParaRPr>
          </a:p>
        </p:txBody>
      </p:sp>
      <p:sp>
        <p:nvSpPr>
          <p:cNvPr id="9" name="Retângulo 8"/>
          <p:cNvSpPr/>
          <p:nvPr/>
        </p:nvSpPr>
        <p:spPr>
          <a:xfrm>
            <a:off x="2999656" y="416838"/>
            <a:ext cx="4104456" cy="430887"/>
          </a:xfrm>
          <a:prstGeom prst="rect">
            <a:avLst/>
          </a:prstGeom>
        </p:spPr>
        <p:txBody>
          <a:bodyPr wrap="square">
            <a:spAutoFit/>
          </a:bodyPr>
          <a:lstStyle/>
          <a:p>
            <a:pPr algn="ctr" fontAlgn="auto">
              <a:spcBef>
                <a:spcPts val="0"/>
              </a:spcBef>
              <a:spcAft>
                <a:spcPts val="0"/>
              </a:spcAft>
            </a:pPr>
            <a:endParaRPr lang="pt-BR" sz="2000" dirty="0">
              <a:solidFill>
                <a:srgbClr val="7030A0"/>
              </a:solidFill>
              <a:latin typeface="Calibri"/>
            </a:endParaRPr>
          </a:p>
          <a:p>
            <a:pPr algn="just" fontAlgn="auto">
              <a:spcBef>
                <a:spcPts val="0"/>
              </a:spcBef>
              <a:spcAft>
                <a:spcPts val="0"/>
              </a:spcAft>
            </a:pPr>
            <a:endParaRPr lang="pt-BR" sz="100" dirty="0">
              <a:solidFill>
                <a:srgbClr val="7030A0"/>
              </a:solidFill>
              <a:latin typeface="Calibri"/>
            </a:endParaRPr>
          </a:p>
          <a:p>
            <a:pPr fontAlgn="auto">
              <a:spcBef>
                <a:spcPts val="0"/>
              </a:spcBef>
              <a:spcAft>
                <a:spcPts val="0"/>
              </a:spcAft>
            </a:pPr>
            <a:endParaRPr lang="pt-BR" sz="100" dirty="0">
              <a:solidFill>
                <a:schemeClr val="accent4">
                  <a:lumMod val="50000"/>
                </a:schemeClr>
              </a:solidFill>
              <a:latin typeface="Forte" pitchFamily="66" charset="0"/>
            </a:endParaRPr>
          </a:p>
        </p:txBody>
      </p:sp>
      <p:sp>
        <p:nvSpPr>
          <p:cNvPr id="2" name="CaixaDeTexto 1"/>
          <p:cNvSpPr txBox="1"/>
          <p:nvPr/>
        </p:nvSpPr>
        <p:spPr>
          <a:xfrm>
            <a:off x="479376" y="5877272"/>
            <a:ext cx="1368152" cy="646331"/>
          </a:xfrm>
          <a:prstGeom prst="rect">
            <a:avLst/>
          </a:prstGeom>
          <a:noFill/>
        </p:spPr>
        <p:txBody>
          <a:bodyPr wrap="square" rtlCol="0">
            <a:spAutoFit/>
          </a:bodyPr>
          <a:lstStyle/>
          <a:p>
            <a:pPr algn="ctr"/>
            <a:r>
              <a:rPr lang="pt-BR" dirty="0" smtClean="0">
                <a:solidFill>
                  <a:srgbClr val="FFFF00"/>
                </a:solidFill>
                <a:latin typeface="AR CENA" pitchFamily="2" charset="0"/>
              </a:rPr>
              <a:t>AVANÇO</a:t>
            </a:r>
            <a:r>
              <a:rPr lang="pt-BR" sz="1400" dirty="0">
                <a:solidFill>
                  <a:srgbClr val="FFFF00"/>
                </a:solidFill>
                <a:latin typeface="AR CENA" pitchFamily="2" charset="0"/>
              </a:rPr>
              <a:t> </a:t>
            </a:r>
            <a:r>
              <a:rPr lang="pt-BR" dirty="0" smtClean="0">
                <a:solidFill>
                  <a:srgbClr val="FFFF00"/>
                </a:solidFill>
                <a:latin typeface="AR CENA" pitchFamily="2" charset="0"/>
              </a:rPr>
              <a:t>AUTOMÁTICO</a:t>
            </a:r>
            <a:endParaRPr lang="pt-BR" dirty="0">
              <a:solidFill>
                <a:srgbClr val="FFFF00"/>
              </a:solidFill>
              <a:latin typeface="AR CENA" pitchFamily="2" charset="0"/>
            </a:endParaRPr>
          </a:p>
        </p:txBody>
      </p:sp>
      <p:sp>
        <p:nvSpPr>
          <p:cNvPr id="6" name="Retângulo 5"/>
          <p:cNvSpPr/>
          <p:nvPr/>
        </p:nvSpPr>
        <p:spPr>
          <a:xfrm>
            <a:off x="7453322" y="5929330"/>
            <a:ext cx="4524364" cy="830997"/>
          </a:xfrm>
          <a:prstGeom prst="rect">
            <a:avLst/>
          </a:prstGeom>
        </p:spPr>
        <p:txBody>
          <a:bodyPr wrap="square">
            <a:spAutoFit/>
          </a:bodyPr>
          <a:lstStyle/>
          <a:p>
            <a:pPr algn="ctr"/>
            <a:r>
              <a:rPr lang="pt-BR" sz="3600" dirty="0" smtClean="0">
                <a:solidFill>
                  <a:srgbClr val="FF0000"/>
                </a:solidFill>
                <a:latin typeface="Comic Sans MS" pitchFamily="66" charset="0"/>
              </a:rPr>
              <a:t>T</a:t>
            </a:r>
            <a:r>
              <a:rPr lang="pt-BR" dirty="0" smtClean="0">
                <a:solidFill>
                  <a:srgbClr val="FF0000"/>
                </a:solidFill>
                <a:latin typeface="Comic Sans MS" pitchFamily="66" charset="0"/>
              </a:rPr>
              <a:t>oninho </a:t>
            </a:r>
            <a:r>
              <a:rPr lang="pt-BR" sz="3600" dirty="0" err="1" smtClean="0">
                <a:solidFill>
                  <a:srgbClr val="FF0000"/>
                </a:solidFill>
                <a:latin typeface="Comic Sans MS" pitchFamily="66" charset="0"/>
              </a:rPr>
              <a:t>V</a:t>
            </a:r>
            <a:r>
              <a:rPr lang="pt-BR" dirty="0" err="1" smtClean="0">
                <a:solidFill>
                  <a:srgbClr val="FF0000"/>
                </a:solidFill>
                <a:latin typeface="Comic Sans MS" pitchFamily="66" charset="0"/>
              </a:rPr>
              <a:t>endramini</a:t>
            </a:r>
            <a:r>
              <a:rPr lang="pt-BR" dirty="0" smtClean="0">
                <a:solidFill>
                  <a:srgbClr val="FF0000"/>
                </a:solidFill>
                <a:latin typeface="Comic Sans MS" pitchFamily="66" charset="0"/>
              </a:rPr>
              <a:t> </a:t>
            </a:r>
          </a:p>
          <a:p>
            <a:pPr algn="ctr"/>
            <a:r>
              <a:rPr lang="pt-BR" sz="1200" dirty="0" smtClean="0">
                <a:solidFill>
                  <a:srgbClr val="FF0000"/>
                </a:solidFill>
                <a:latin typeface="Cooper Black" pitchFamily="18" charset="0"/>
              </a:rPr>
              <a:t>Formatações</a:t>
            </a:r>
            <a:endParaRPr lang="pt-BR" sz="1050" dirty="0">
              <a:solidFill>
                <a:srgbClr val="FF0000"/>
              </a:solidFill>
              <a:latin typeface="Constantia" pitchFamily="18" charset="0"/>
            </a:endParaRPr>
          </a:p>
        </p:txBody>
      </p:sp>
    </p:spTree>
  </p:cSld>
  <p:clrMapOvr>
    <a:masterClrMapping/>
  </p:clrMapOvr>
  <p:transition spd="slow" advClick="0" advTm="25000">
    <p:plus/>
    <p:sndAc>
      <p:stSnd loop="1">
        <p:snd r:embed="rId3" name="Paulinho Nogueira - Romari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5" presetClass="entr" presetSubtype="0" fill="hold" nodeType="click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animEffect transition="in" filter="fade">
                                      <p:cBhvr>
                                        <p:cTn id="15" dur="2000"/>
                                        <p:tgtEl>
                                          <p:spTgt spid="5">
                                            <p:txEl>
                                              <p:pRg st="1" end="1"/>
                                            </p:txEl>
                                          </p:spTgt>
                                        </p:tgtEl>
                                      </p:cBhvr>
                                    </p:animEffect>
                                    <p:anim calcmode="lin" valueType="num">
                                      <p:cBhvr>
                                        <p:cTn id="16" dur="2000" fill="hold"/>
                                        <p:tgtEl>
                                          <p:spTgt spid="5">
                                            <p:txEl>
                                              <p:pRg st="1" end="1"/>
                                            </p:txEl>
                                          </p:spTgt>
                                        </p:tgtEl>
                                        <p:attrNameLst>
                                          <p:attrName>style.rotation</p:attrName>
                                        </p:attrNameLst>
                                      </p:cBhvr>
                                      <p:tavLst>
                                        <p:tav tm="0">
                                          <p:val>
                                            <p:fltVal val="720"/>
                                          </p:val>
                                        </p:tav>
                                        <p:tav tm="100000">
                                          <p:val>
                                            <p:fltVal val="0"/>
                                          </p:val>
                                        </p:tav>
                                      </p:tavLst>
                                    </p:anim>
                                    <p:anim calcmode="lin" valueType="num">
                                      <p:cBhvr>
                                        <p:cTn id="17" dur="2000" fill="hold"/>
                                        <p:tgtEl>
                                          <p:spTgt spid="5">
                                            <p:txEl>
                                              <p:pRg st="1" end="1"/>
                                            </p:txEl>
                                          </p:spTgt>
                                        </p:tgtEl>
                                        <p:attrNameLst>
                                          <p:attrName>ppt_h</p:attrName>
                                        </p:attrNameLst>
                                      </p:cBhvr>
                                      <p:tavLst>
                                        <p:tav tm="0">
                                          <p:val>
                                            <p:fltVal val="0"/>
                                          </p:val>
                                        </p:tav>
                                        <p:tav tm="100000">
                                          <p:val>
                                            <p:strVal val="#ppt_h"/>
                                          </p:val>
                                        </p:tav>
                                      </p:tavLst>
                                    </p:anim>
                                    <p:anim calcmode="lin" valueType="num">
                                      <p:cBhvr>
                                        <p:cTn id="18" dur="2000" fill="hold"/>
                                        <p:tgtEl>
                                          <p:spTgt spid="5">
                                            <p:txEl>
                                              <p:pRg st="1" end="1"/>
                                            </p:txEl>
                                          </p:spTgt>
                                        </p:tgtEl>
                                        <p:attrNameLst>
                                          <p:attrName>ppt_w</p:attrName>
                                        </p:attrNameLst>
                                      </p:cBhvr>
                                      <p:tavLst>
                                        <p:tav tm="0">
                                          <p:val>
                                            <p:fltVal val="0"/>
                                          </p:val>
                                        </p:tav>
                                        <p:tav tm="100000">
                                          <p:val>
                                            <p:strVal val="#ppt_w"/>
                                          </p:val>
                                        </p:tav>
                                      </p:tavLst>
                                    </p:anim>
                                  </p:childTnLst>
                                </p:cTn>
                              </p:par>
                            </p:childTnLst>
                          </p:cTn>
                        </p:par>
                      </p:childTnLst>
                    </p:cTn>
                  </p:par>
                  <p:par>
                    <p:cTn id="19" fill="hold">
                      <p:stCondLst>
                        <p:cond delay="indefinite"/>
                      </p:stCondLst>
                      <p:childTnLst>
                        <p:par>
                          <p:cTn id="20" fill="hold">
                            <p:stCondLst>
                              <p:cond delay="0"/>
                            </p:stCondLst>
                            <p:childTnLst>
                              <p:par>
                                <p:cTn id="21" presetID="23" presetClass="entr" presetSubtype="16" fill="hold" nodeType="clickEffect">
                                  <p:stCondLst>
                                    <p:cond delay="0"/>
                                  </p:stCondLst>
                                  <p:childTnLst>
                                    <p:set>
                                      <p:cBhvr>
                                        <p:cTn id="22" dur="1" fill="hold">
                                          <p:stCondLst>
                                            <p:cond delay="0"/>
                                          </p:stCondLst>
                                        </p:cTn>
                                        <p:tgtEl>
                                          <p:spTgt spid="5">
                                            <p:txEl>
                                              <p:pRg st="6" end="6"/>
                                            </p:txEl>
                                          </p:spTgt>
                                        </p:tgtEl>
                                        <p:attrNameLst>
                                          <p:attrName>style.visibility</p:attrName>
                                        </p:attrNameLst>
                                      </p:cBhvr>
                                      <p:to>
                                        <p:strVal val="visible"/>
                                      </p:to>
                                    </p:set>
                                    <p:anim calcmode="lin" valueType="num">
                                      <p:cBhvr>
                                        <p:cTn id="23" dur="500" fill="hold"/>
                                        <p:tgtEl>
                                          <p:spTgt spid="5">
                                            <p:txEl>
                                              <p:pRg st="6" end="6"/>
                                            </p:txEl>
                                          </p:spTgt>
                                        </p:tgtEl>
                                        <p:attrNameLst>
                                          <p:attrName>ppt_w</p:attrName>
                                        </p:attrNameLst>
                                      </p:cBhvr>
                                      <p:tavLst>
                                        <p:tav tm="0">
                                          <p:val>
                                            <p:fltVal val="0"/>
                                          </p:val>
                                        </p:tav>
                                        <p:tav tm="100000">
                                          <p:val>
                                            <p:strVal val="#ppt_w"/>
                                          </p:val>
                                        </p:tav>
                                      </p:tavLst>
                                    </p:anim>
                                    <p:anim calcmode="lin" valueType="num">
                                      <p:cBhvr>
                                        <p:cTn id="24" dur="500" fill="hold"/>
                                        <p:tgtEl>
                                          <p:spTgt spid="5">
                                            <p:txEl>
                                              <p:pRg st="6" end="6"/>
                                            </p:txEl>
                                          </p:spTgt>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5">
                                            <p:txEl>
                                              <p:pRg st="7" end="7"/>
                                            </p:txEl>
                                          </p:spTgt>
                                        </p:tgtEl>
                                        <p:attrNameLst>
                                          <p:attrName>style.visibility</p:attrName>
                                        </p:attrNameLst>
                                      </p:cBhvr>
                                      <p:to>
                                        <p:strVal val="visible"/>
                                      </p:to>
                                    </p:set>
                                    <p:anim calcmode="lin" valueType="num">
                                      <p:cBhvr>
                                        <p:cTn id="27" dur="500" fill="hold"/>
                                        <p:tgtEl>
                                          <p:spTgt spid="5">
                                            <p:txEl>
                                              <p:pRg st="7" end="7"/>
                                            </p:txEl>
                                          </p:spTgt>
                                        </p:tgtEl>
                                        <p:attrNameLst>
                                          <p:attrName>ppt_w</p:attrName>
                                        </p:attrNameLst>
                                      </p:cBhvr>
                                      <p:tavLst>
                                        <p:tav tm="0">
                                          <p:val>
                                            <p:fltVal val="0"/>
                                          </p:val>
                                        </p:tav>
                                        <p:tav tm="100000">
                                          <p:val>
                                            <p:strVal val="#ppt_w"/>
                                          </p:val>
                                        </p:tav>
                                      </p:tavLst>
                                    </p:anim>
                                    <p:anim calcmode="lin" valueType="num">
                                      <p:cBhvr>
                                        <p:cTn id="28" dur="500" fill="hold"/>
                                        <p:tgtEl>
                                          <p:spTgt spid="5">
                                            <p:txEl>
                                              <p:pRg st="7" end="7"/>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tile tx="0" ty="0" sx="100000" sy="100000" flip="none" algn="tl"/>
        </a:blipFill>
        <a:effectLst/>
      </p:bgPr>
    </p:bg>
    <p:spTree>
      <p:nvGrpSpPr>
        <p:cNvPr id="1" name=""/>
        <p:cNvGrpSpPr/>
        <p:nvPr/>
      </p:nvGrpSpPr>
      <p:grpSpPr>
        <a:xfrm>
          <a:off x="0" y="0"/>
          <a:ext cx="0" cy="0"/>
          <a:chOff x="0" y="0"/>
          <a:chExt cx="0" cy="0"/>
        </a:xfrm>
      </p:grpSpPr>
      <p:pic>
        <p:nvPicPr>
          <p:cNvPr id="4" name="Imagem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60861" y="162942"/>
            <a:ext cx="2770048" cy="1886874"/>
          </a:xfrm>
          <a:prstGeom prst="rect">
            <a:avLst/>
          </a:prstGeom>
          <a:ln>
            <a:solidFill>
              <a:schemeClr val="accent1"/>
            </a:solidFill>
          </a:ln>
        </p:spPr>
      </p:pic>
      <p:pic>
        <p:nvPicPr>
          <p:cNvPr id="5" name="Imagem 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83367" y="2280650"/>
            <a:ext cx="2816334" cy="1796422"/>
          </a:xfrm>
          <a:prstGeom prst="rect">
            <a:avLst/>
          </a:prstGeom>
          <a:ln>
            <a:solidFill>
              <a:schemeClr val="accent1"/>
            </a:solidFill>
          </a:ln>
        </p:spPr>
      </p:pic>
      <p:sp>
        <p:nvSpPr>
          <p:cNvPr id="6" name="CaixaDeTexto 5"/>
          <p:cNvSpPr txBox="1"/>
          <p:nvPr/>
        </p:nvSpPr>
        <p:spPr>
          <a:xfrm>
            <a:off x="415450" y="1700809"/>
            <a:ext cx="1864126" cy="276999"/>
          </a:xfrm>
          <a:prstGeom prst="rect">
            <a:avLst/>
          </a:prstGeom>
          <a:noFill/>
        </p:spPr>
        <p:txBody>
          <a:bodyPr wrap="square" rtlCol="0">
            <a:spAutoFit/>
          </a:bodyPr>
          <a:lstStyle/>
          <a:p>
            <a:r>
              <a:rPr lang="pt-BR" sz="1200" dirty="0">
                <a:solidFill>
                  <a:srgbClr val="FFFF00"/>
                </a:solidFill>
              </a:rPr>
              <a:t>A Cidade</a:t>
            </a:r>
            <a:r>
              <a:rPr lang="pt-BR" sz="1200" dirty="0"/>
              <a:t>...</a:t>
            </a:r>
          </a:p>
        </p:txBody>
      </p:sp>
      <p:sp>
        <p:nvSpPr>
          <p:cNvPr id="7" name="CaixaDeTexto 6"/>
          <p:cNvSpPr txBox="1"/>
          <p:nvPr/>
        </p:nvSpPr>
        <p:spPr>
          <a:xfrm>
            <a:off x="415450" y="3743936"/>
            <a:ext cx="1558102" cy="276999"/>
          </a:xfrm>
          <a:prstGeom prst="rect">
            <a:avLst/>
          </a:prstGeom>
          <a:noFill/>
        </p:spPr>
        <p:txBody>
          <a:bodyPr wrap="square" rtlCol="0">
            <a:spAutoFit/>
          </a:bodyPr>
          <a:lstStyle/>
          <a:p>
            <a:r>
              <a:rPr lang="pt-BR" sz="1200" dirty="0"/>
              <a:t>Os </a:t>
            </a:r>
            <a:r>
              <a:rPr lang="pt-BR" sz="1200" dirty="0">
                <a:solidFill>
                  <a:srgbClr val="FFFF00"/>
                </a:solidFill>
              </a:rPr>
              <a:t>Cavaleiros</a:t>
            </a:r>
            <a:r>
              <a:rPr lang="pt-BR" sz="1200" dirty="0"/>
              <a:t>...</a:t>
            </a:r>
          </a:p>
        </p:txBody>
      </p:sp>
      <p:pic>
        <p:nvPicPr>
          <p:cNvPr id="8" name="Imagem 7"/>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283367" y="4332911"/>
            <a:ext cx="2822514" cy="2387283"/>
          </a:xfrm>
          <a:prstGeom prst="rect">
            <a:avLst/>
          </a:prstGeom>
          <a:ln>
            <a:solidFill>
              <a:schemeClr val="accent1"/>
            </a:solidFill>
          </a:ln>
        </p:spPr>
      </p:pic>
      <p:sp>
        <p:nvSpPr>
          <p:cNvPr id="9" name="CaixaDeTexto 8"/>
          <p:cNvSpPr txBox="1"/>
          <p:nvPr/>
        </p:nvSpPr>
        <p:spPr>
          <a:xfrm>
            <a:off x="623392" y="6304030"/>
            <a:ext cx="864096" cy="276999"/>
          </a:xfrm>
          <a:prstGeom prst="rect">
            <a:avLst/>
          </a:prstGeom>
          <a:noFill/>
        </p:spPr>
        <p:txBody>
          <a:bodyPr wrap="square" rtlCol="0">
            <a:spAutoFit/>
          </a:bodyPr>
          <a:lstStyle/>
          <a:p>
            <a:r>
              <a:rPr lang="pt-BR" sz="1200" dirty="0">
                <a:solidFill>
                  <a:srgbClr val="FFFF00"/>
                </a:solidFill>
              </a:rPr>
              <a:t>A Onça...</a:t>
            </a:r>
          </a:p>
        </p:txBody>
      </p:sp>
      <p:sp>
        <p:nvSpPr>
          <p:cNvPr id="2" name="Retângulo 1"/>
          <p:cNvSpPr/>
          <p:nvPr/>
        </p:nvSpPr>
        <p:spPr>
          <a:xfrm>
            <a:off x="3575720" y="640941"/>
            <a:ext cx="8208912" cy="5940088"/>
          </a:xfrm>
          <a:prstGeom prst="rect">
            <a:avLst/>
          </a:prstGeom>
        </p:spPr>
        <p:txBody>
          <a:bodyPr wrap="square">
            <a:spAutoFit/>
          </a:bodyPr>
          <a:lstStyle/>
          <a:p>
            <a:pPr algn="ctr">
              <a:spcAft>
                <a:spcPts val="0"/>
              </a:spcAft>
              <a:tabLst>
                <a:tab pos="800100" algn="l"/>
              </a:tabLst>
            </a:pPr>
            <a:r>
              <a:rPr lang="pt-BR" sz="3200" i="1" dirty="0">
                <a:latin typeface="Times New Roman"/>
                <a:ea typeface="Times New Roman"/>
              </a:rPr>
              <a:t>A fundação da cidade de Bom Jesus de Pirapora, cuja história teve seu início nos anos de 1725, ocorreu quando alguns pescadores encontraram, no rio, uma imagem do Cristo, a mesma que está exposta no santuário, apoiada em uma pedra, às margens do Tietê.</a:t>
            </a:r>
            <a:endParaRPr lang="pt-BR" sz="3200" dirty="0">
              <a:latin typeface="Times New Roman"/>
              <a:ea typeface="Times New Roman"/>
            </a:endParaRPr>
          </a:p>
          <a:p>
            <a:pPr algn="ctr">
              <a:spcAft>
                <a:spcPts val="0"/>
              </a:spcAft>
              <a:tabLst>
                <a:tab pos="800100" algn="l"/>
              </a:tabLst>
            </a:pPr>
            <a:r>
              <a:rPr lang="pt-BR" sz="3200" i="1" dirty="0">
                <a:latin typeface="Times New Roman"/>
                <a:ea typeface="Times New Roman"/>
              </a:rPr>
              <a:t> </a:t>
            </a:r>
            <a:endParaRPr lang="pt-BR" sz="3200" dirty="0">
              <a:latin typeface="Times New Roman"/>
              <a:ea typeface="Times New Roman"/>
            </a:endParaRPr>
          </a:p>
          <a:p>
            <a:pPr algn="ctr">
              <a:spcAft>
                <a:spcPts val="0"/>
              </a:spcAft>
              <a:tabLst>
                <a:tab pos="800100" algn="l"/>
              </a:tabLst>
            </a:pPr>
            <a:r>
              <a:rPr lang="pt-BR" sz="3200" i="1" dirty="0">
                <a:latin typeface="Times New Roman"/>
                <a:ea typeface="Times New Roman"/>
              </a:rPr>
              <a:t>No início, a cidade era um vilarejo missionário e sua importância esteve atrelada à função religiosa; posteriormente, passou a ser um pólo de atração de romeiros.</a:t>
            </a:r>
            <a:endParaRPr lang="pt-BR" sz="3200" dirty="0">
              <a:latin typeface="Times New Roman"/>
              <a:ea typeface="Times New Roman"/>
            </a:endParaRPr>
          </a:p>
          <a:p>
            <a:pPr algn="ctr">
              <a:spcAft>
                <a:spcPts val="0"/>
              </a:spcAft>
              <a:tabLst>
                <a:tab pos="800100" algn="l"/>
              </a:tabLst>
            </a:pPr>
            <a:r>
              <a:rPr lang="pt-BR" sz="2400" i="1" dirty="0">
                <a:effectLst>
                  <a:outerShdw blurRad="38100" dist="38100" dir="2700000" algn="tl">
                    <a:srgbClr val="000000">
                      <a:alpha val="43137"/>
                    </a:srgbClr>
                  </a:outerShdw>
                </a:effectLst>
                <a:latin typeface="Times New Roman"/>
                <a:ea typeface="Times New Roman"/>
              </a:rPr>
              <a:t> </a:t>
            </a:r>
            <a:endParaRPr lang="pt-BR" sz="2400" dirty="0">
              <a:effectLst>
                <a:outerShdw blurRad="38100" dist="38100" dir="2700000" algn="tl">
                  <a:srgbClr val="000000">
                    <a:alpha val="43137"/>
                  </a:srgbClr>
                </a:outerShdw>
              </a:effectLst>
              <a:latin typeface="Times New Roman"/>
              <a:ea typeface="Times New Roman"/>
            </a:endParaRPr>
          </a:p>
        </p:txBody>
      </p:sp>
    </p:spTree>
    <p:extLst>
      <p:ext uri="{BB962C8B-B14F-4D97-AF65-F5344CB8AC3E}">
        <p14:creationId xmlns:p14="http://schemas.microsoft.com/office/powerpoint/2010/main" xmlns="" val="1020083659"/>
      </p:ext>
    </p:extLst>
  </p:cSld>
  <p:clrMapOvr>
    <a:masterClrMapping/>
  </p:clrMapOvr>
  <mc:AlternateContent xmlns:mc="http://schemas.openxmlformats.org/markup-compatibility/2006">
    <mc:Choice xmlns:p14="http://schemas.microsoft.com/office/powerpoint/2010/main" xmlns="" Requires="p14">
      <p:transition spd="slow" p14:dur="4000" advClick="0" advTm="35000">
        <p:wedge/>
      </p:transition>
    </mc:Choice>
    <mc:Fallback>
      <p:transition spd="slow" advClick="0" advTm="35000">
        <p:wedg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tile tx="0" ty="0" sx="100000" sy="100000" flip="none" algn="tl"/>
        </a:blipFill>
        <a:effectLst/>
      </p:bgPr>
    </p:bg>
    <p:spTree>
      <p:nvGrpSpPr>
        <p:cNvPr id="1" name=""/>
        <p:cNvGrpSpPr/>
        <p:nvPr/>
      </p:nvGrpSpPr>
      <p:grpSpPr>
        <a:xfrm>
          <a:off x="0" y="0"/>
          <a:ext cx="0" cy="0"/>
          <a:chOff x="0" y="0"/>
          <a:chExt cx="0" cy="0"/>
        </a:xfrm>
      </p:grpSpPr>
      <p:sp>
        <p:nvSpPr>
          <p:cNvPr id="2" name="Retângulo 1"/>
          <p:cNvSpPr/>
          <p:nvPr/>
        </p:nvSpPr>
        <p:spPr>
          <a:xfrm>
            <a:off x="479376" y="548680"/>
            <a:ext cx="11305256" cy="6186309"/>
          </a:xfrm>
          <a:prstGeom prst="rect">
            <a:avLst/>
          </a:prstGeom>
        </p:spPr>
        <p:txBody>
          <a:bodyPr wrap="square">
            <a:spAutoFit/>
          </a:bodyPr>
          <a:lstStyle/>
          <a:p>
            <a:pPr algn="ctr">
              <a:spcAft>
                <a:spcPts val="0"/>
              </a:spcAft>
              <a:tabLst>
                <a:tab pos="800100" algn="l"/>
              </a:tabLst>
            </a:pPr>
            <a:r>
              <a:rPr lang="pt-BR" sz="4400" i="1" dirty="0" smtClean="0">
                <a:effectLst>
                  <a:outerShdw blurRad="38100" dist="38100" dir="2700000" algn="tl">
                    <a:srgbClr val="000000">
                      <a:alpha val="43137"/>
                    </a:srgbClr>
                  </a:outerShdw>
                </a:effectLst>
                <a:latin typeface="Times New Roman"/>
                <a:ea typeface="Times New Roman"/>
              </a:rPr>
              <a:t>A </a:t>
            </a:r>
            <a:r>
              <a:rPr lang="pt-BR" sz="4400" i="1" dirty="0">
                <a:effectLst>
                  <a:outerShdw blurRad="38100" dist="38100" dir="2700000" algn="tl">
                    <a:srgbClr val="000000">
                      <a:alpha val="43137"/>
                    </a:srgbClr>
                  </a:outerShdw>
                </a:effectLst>
                <a:latin typeface="Times New Roman"/>
                <a:ea typeface="Times New Roman"/>
              </a:rPr>
              <a:t>palavra “Pirapora”, na língua dos nossos indígenas, tupis-guaranis, tem o significado de “peixe que pula em águas limpas”, o que, atualmente, não mais acontece, porque não há mais peixes para fazer essa acrobacia e tampouco as pessoas que, antigamente, após cumprirem as suas promessas, banhavam-se em suas águas límpidas.</a:t>
            </a:r>
            <a:endParaRPr lang="pt-BR" sz="4400" dirty="0">
              <a:effectLst>
                <a:outerShdw blurRad="38100" dist="38100" dir="2700000" algn="tl">
                  <a:srgbClr val="000000">
                    <a:alpha val="43137"/>
                  </a:srgbClr>
                </a:outerShdw>
              </a:effectLst>
              <a:latin typeface="Times New Roman"/>
              <a:ea typeface="Times New Roman"/>
            </a:endParaRPr>
          </a:p>
          <a:p>
            <a:pPr algn="ctr">
              <a:spcAft>
                <a:spcPts val="0"/>
              </a:spcAft>
              <a:tabLst>
                <a:tab pos="800100" algn="l"/>
              </a:tabLst>
            </a:pPr>
            <a:r>
              <a:rPr lang="pt-BR" sz="4400" i="1" dirty="0">
                <a:latin typeface="Times New Roman"/>
                <a:ea typeface="Times New Roman"/>
              </a:rPr>
              <a:t> </a:t>
            </a:r>
            <a:endParaRPr lang="pt-BR" sz="4400" dirty="0">
              <a:latin typeface="Times New Roman"/>
              <a:ea typeface="Times New Roman"/>
            </a:endParaRPr>
          </a:p>
        </p:txBody>
      </p:sp>
    </p:spTree>
    <p:extLst>
      <p:ext uri="{BB962C8B-B14F-4D97-AF65-F5344CB8AC3E}">
        <p14:creationId xmlns:p14="http://schemas.microsoft.com/office/powerpoint/2010/main" xmlns="" val="243369754"/>
      </p:ext>
    </p:extLst>
  </p:cSld>
  <p:clrMapOvr>
    <a:masterClrMapping/>
  </p:clrMapOvr>
  <mc:AlternateContent xmlns:mc="http://schemas.openxmlformats.org/markup-compatibility/2006">
    <mc:Choice xmlns:p14="http://schemas.microsoft.com/office/powerpoint/2010/main" xmlns="" Requires="p14">
      <p:transition spd="slow" p14:dur="4000" advClick="0" advTm="35000">
        <p14:ripple dir="ld"/>
      </p:transition>
    </mc:Choice>
    <mc:Fallback>
      <p:transition spd="slow" advClick="0" advTm="35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tile tx="0" ty="0" sx="100000" sy="100000" flip="none" algn="tl"/>
        </a:blipFill>
        <a:effectLst/>
      </p:bgPr>
    </p:bg>
    <p:spTree>
      <p:nvGrpSpPr>
        <p:cNvPr id="1" name=""/>
        <p:cNvGrpSpPr/>
        <p:nvPr/>
      </p:nvGrpSpPr>
      <p:grpSpPr>
        <a:xfrm>
          <a:off x="0" y="0"/>
          <a:ext cx="0" cy="0"/>
          <a:chOff x="0" y="0"/>
          <a:chExt cx="0" cy="0"/>
        </a:xfrm>
      </p:grpSpPr>
      <p:sp>
        <p:nvSpPr>
          <p:cNvPr id="2" name="Retângulo 1"/>
          <p:cNvSpPr/>
          <p:nvPr/>
        </p:nvSpPr>
        <p:spPr>
          <a:xfrm>
            <a:off x="263352" y="332657"/>
            <a:ext cx="11593288" cy="6494085"/>
          </a:xfrm>
          <a:prstGeom prst="rect">
            <a:avLst/>
          </a:prstGeom>
        </p:spPr>
        <p:txBody>
          <a:bodyPr wrap="square">
            <a:spAutoFit/>
          </a:bodyPr>
          <a:lstStyle/>
          <a:p>
            <a:pPr algn="ctr">
              <a:spcAft>
                <a:spcPts val="0"/>
              </a:spcAft>
              <a:tabLst>
                <a:tab pos="800100" algn="l"/>
              </a:tabLst>
            </a:pPr>
            <a:r>
              <a:rPr lang="pt-BR" sz="3200" i="1" dirty="0">
                <a:latin typeface="Times New Roman"/>
                <a:ea typeface="Times New Roman"/>
              </a:rPr>
              <a:t>O panorama que se vislumbra, atualmente, na ponte sobre o rio que antecede a entrada da cidade é de que o progresso desregrado está matando o rio. Enormes blocos de espuma navegam sobre suas águas, parecendo  “icebergs”. São provenientes de resíduos químicos das indústrias, exalam um cheiro de esgoto horrível, fazendo do belo de antigamente, um panorama desolador.</a:t>
            </a:r>
            <a:endParaRPr lang="pt-BR" sz="3200" dirty="0">
              <a:latin typeface="Times New Roman"/>
              <a:ea typeface="Times New Roman"/>
            </a:endParaRPr>
          </a:p>
          <a:p>
            <a:pPr algn="ctr">
              <a:spcAft>
                <a:spcPts val="0"/>
              </a:spcAft>
              <a:tabLst>
                <a:tab pos="800100" algn="l"/>
              </a:tabLst>
            </a:pPr>
            <a:r>
              <a:rPr lang="pt-BR" sz="3200" i="1" dirty="0">
                <a:latin typeface="Times New Roman"/>
                <a:ea typeface="Times New Roman"/>
              </a:rPr>
              <a:t> </a:t>
            </a:r>
            <a:endParaRPr lang="pt-BR" sz="3200" dirty="0">
              <a:latin typeface="Times New Roman"/>
              <a:ea typeface="Times New Roman"/>
            </a:endParaRPr>
          </a:p>
          <a:p>
            <a:pPr algn="ctr">
              <a:spcAft>
                <a:spcPts val="0"/>
              </a:spcAft>
              <a:tabLst>
                <a:tab pos="800100" algn="l"/>
              </a:tabLst>
            </a:pPr>
            <a:r>
              <a:rPr lang="pt-BR" sz="3200" i="1" dirty="0">
                <a:latin typeface="Times New Roman"/>
                <a:ea typeface="Times New Roman"/>
              </a:rPr>
              <a:t>Ah! Pirapora de antigamente! Quando eu era um adolescente e acompanhava as romarias para o santuário, partíamos de lugares inóspitos, sempre acompanhados de parentes e colegas da escola! Para chegar até lá, havia vários tipos de locomoção: a pé, de bicicleta, ou a cavalo.</a:t>
            </a:r>
            <a:endParaRPr lang="pt-BR" sz="3200" dirty="0">
              <a:latin typeface="Times New Roman"/>
              <a:ea typeface="Times New Roman"/>
            </a:endParaRPr>
          </a:p>
          <a:p>
            <a:pPr algn="ctr">
              <a:spcAft>
                <a:spcPts val="0"/>
              </a:spcAft>
              <a:tabLst>
                <a:tab pos="800100" algn="l"/>
              </a:tabLst>
            </a:pPr>
            <a:r>
              <a:rPr lang="pt-BR" sz="3200" i="1" dirty="0">
                <a:latin typeface="Times New Roman"/>
                <a:ea typeface="Times New Roman"/>
              </a:rPr>
              <a:t> </a:t>
            </a:r>
            <a:endParaRPr lang="pt-BR" sz="3200" dirty="0">
              <a:latin typeface="Times New Roman"/>
              <a:ea typeface="Times New Roman"/>
            </a:endParaRPr>
          </a:p>
        </p:txBody>
      </p:sp>
    </p:spTree>
    <p:extLst>
      <p:ext uri="{BB962C8B-B14F-4D97-AF65-F5344CB8AC3E}">
        <p14:creationId xmlns:p14="http://schemas.microsoft.com/office/powerpoint/2010/main" xmlns="" val="737088662"/>
      </p:ext>
    </p:extLst>
  </p:cSld>
  <p:clrMapOvr>
    <a:masterClrMapping/>
  </p:clrMapOvr>
  <mc:AlternateContent xmlns:mc="http://schemas.openxmlformats.org/markup-compatibility/2006">
    <mc:Choice xmlns:p14="http://schemas.microsoft.com/office/powerpoint/2010/main" xmlns="" Requires="p14">
      <p:transition spd="slow" p14:dur="4000" advClick="0" advTm="40000">
        <p14:switch dir="l"/>
      </p:transition>
    </mc:Choice>
    <mc:Fallback>
      <p:transition spd="slow" advClick="0" advTm="40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tile tx="0" ty="0" sx="100000" sy="100000" flip="none" algn="tl"/>
        </a:blipFill>
        <a:effectLst/>
      </p:bgPr>
    </p:bg>
    <p:spTree>
      <p:nvGrpSpPr>
        <p:cNvPr id="1" name=""/>
        <p:cNvGrpSpPr/>
        <p:nvPr/>
      </p:nvGrpSpPr>
      <p:grpSpPr>
        <a:xfrm>
          <a:off x="0" y="0"/>
          <a:ext cx="0" cy="0"/>
          <a:chOff x="0" y="0"/>
          <a:chExt cx="0" cy="0"/>
        </a:xfrm>
      </p:grpSpPr>
      <p:sp>
        <p:nvSpPr>
          <p:cNvPr id="2" name="Retângulo 1"/>
          <p:cNvSpPr/>
          <p:nvPr/>
        </p:nvSpPr>
        <p:spPr>
          <a:xfrm>
            <a:off x="695400" y="260648"/>
            <a:ext cx="11089232" cy="6370975"/>
          </a:xfrm>
          <a:prstGeom prst="rect">
            <a:avLst/>
          </a:prstGeom>
        </p:spPr>
        <p:txBody>
          <a:bodyPr wrap="square">
            <a:spAutoFit/>
          </a:bodyPr>
          <a:lstStyle/>
          <a:p>
            <a:pPr algn="ctr">
              <a:spcAft>
                <a:spcPts val="0"/>
              </a:spcAft>
              <a:tabLst>
                <a:tab pos="800100" algn="l"/>
              </a:tabLst>
            </a:pPr>
            <a:r>
              <a:rPr lang="pt-BR" sz="3200" i="1" dirty="0">
                <a:effectLst>
                  <a:outerShdw blurRad="38100" dist="38100" dir="2700000" algn="tl">
                    <a:srgbClr val="000000">
                      <a:alpha val="43137"/>
                    </a:srgbClr>
                  </a:outerShdw>
                </a:effectLst>
                <a:latin typeface="Arial" pitchFamily="34" charset="0"/>
                <a:ea typeface="Times New Roman"/>
                <a:cs typeface="Arial" pitchFamily="34" charset="0"/>
              </a:rPr>
              <a:t>A primeira vez foi em companhia de alguns primos que moravam na famosa Rua Zacarias de Góes, reduto de nossas famílias oriundas de terras Italianas. Escolhemos como transporte a bicicleta, porque todos a tinham, e era um meio de transporte, coqueluche da época.</a:t>
            </a:r>
            <a:endParaRPr lang="pt-BR" sz="3200" dirty="0">
              <a:effectLst>
                <a:outerShdw blurRad="38100" dist="38100" dir="2700000" algn="tl">
                  <a:srgbClr val="000000">
                    <a:alpha val="43137"/>
                  </a:srgbClr>
                </a:outerShdw>
              </a:effectLst>
              <a:latin typeface="Arial" pitchFamily="34" charset="0"/>
              <a:ea typeface="Times New Roman"/>
              <a:cs typeface="Arial" pitchFamily="34" charset="0"/>
            </a:endParaRPr>
          </a:p>
          <a:p>
            <a:pPr algn="ctr">
              <a:spcAft>
                <a:spcPts val="0"/>
              </a:spcAft>
              <a:tabLst>
                <a:tab pos="800100" algn="l"/>
              </a:tabLst>
            </a:pPr>
            <a:r>
              <a:rPr lang="pt-BR" sz="2400" i="1" dirty="0">
                <a:effectLst>
                  <a:outerShdw blurRad="38100" dist="38100" dir="2700000" algn="tl">
                    <a:srgbClr val="000000">
                      <a:alpha val="43137"/>
                    </a:srgbClr>
                  </a:outerShdw>
                </a:effectLst>
                <a:latin typeface="Times New Roman"/>
                <a:ea typeface="Times New Roman"/>
              </a:rPr>
              <a:t> </a:t>
            </a:r>
            <a:endParaRPr lang="pt-BR" sz="2400" dirty="0">
              <a:effectLst>
                <a:outerShdw blurRad="38100" dist="38100" dir="2700000" algn="tl">
                  <a:srgbClr val="000000">
                    <a:alpha val="43137"/>
                  </a:srgbClr>
                </a:outerShdw>
              </a:effectLst>
              <a:latin typeface="Times New Roman"/>
              <a:ea typeface="Times New Roman"/>
            </a:endParaRPr>
          </a:p>
          <a:p>
            <a:pPr algn="ctr"/>
            <a:r>
              <a:rPr lang="pt-BR" sz="3200" i="1" dirty="0">
                <a:effectLst>
                  <a:outerShdw blurRad="38100" dist="38100" dir="2700000" algn="tl">
                    <a:srgbClr val="000000">
                      <a:alpha val="43137"/>
                    </a:srgbClr>
                  </a:outerShdw>
                </a:effectLst>
                <a:ea typeface="Times New Roman"/>
              </a:rPr>
              <a:t>No dia marcado, fomos de madrugada para o largo de Santa Cruz, em frente à igreja, cujo padre deu uma bênção coletiva aos romeiros. Além de nós e das bicicletas, havia muita gente com cavalo de montaria, cavalo com charrete e a pé. Os quarenta quilômetros de estrada de terra seriam feitos em dois dias, com um pouso, tipo acampamento, em um lugar chamado de “Capão da Onça.</a:t>
            </a:r>
            <a:endParaRPr lang="pt-BR" sz="32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xmlns="" val="1529920105"/>
      </p:ext>
    </p:extLst>
  </p:cSld>
  <p:clrMapOvr>
    <a:masterClrMapping/>
  </p:clrMapOvr>
  <mc:AlternateContent xmlns:mc="http://schemas.openxmlformats.org/markup-compatibility/2006">
    <mc:Choice xmlns:p14="http://schemas.microsoft.com/office/powerpoint/2010/main" xmlns="" Requires="p14">
      <p:transition spd="slow" p14:dur="4000" advClick="0" advTm="40000">
        <p14:flip dir="r"/>
      </p:transition>
    </mc:Choice>
    <mc:Fallback>
      <p:transition spd="slow" advClick="0" advTm="40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tile tx="0" ty="0" sx="100000" sy="100000" flip="none" algn="tl"/>
        </a:blipFill>
        <a:effectLst/>
      </p:bgPr>
    </p:bg>
    <p:spTree>
      <p:nvGrpSpPr>
        <p:cNvPr id="1" name=""/>
        <p:cNvGrpSpPr/>
        <p:nvPr/>
      </p:nvGrpSpPr>
      <p:grpSpPr>
        <a:xfrm>
          <a:off x="0" y="0"/>
          <a:ext cx="0" cy="0"/>
          <a:chOff x="0" y="0"/>
          <a:chExt cx="0" cy="0"/>
        </a:xfrm>
      </p:grpSpPr>
      <p:pic>
        <p:nvPicPr>
          <p:cNvPr id="4" name="Imagem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63774" y="210020"/>
            <a:ext cx="2203834" cy="1501186"/>
          </a:xfrm>
          <a:prstGeom prst="rect">
            <a:avLst/>
          </a:prstGeom>
          <a:ln>
            <a:solidFill>
              <a:schemeClr val="accent1"/>
            </a:solidFill>
          </a:ln>
        </p:spPr>
      </p:pic>
      <p:pic>
        <p:nvPicPr>
          <p:cNvPr id="5" name="Imagem 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9408368" y="309570"/>
            <a:ext cx="2197410" cy="1401636"/>
          </a:xfrm>
          <a:prstGeom prst="rect">
            <a:avLst/>
          </a:prstGeom>
          <a:ln>
            <a:solidFill>
              <a:schemeClr val="accent1"/>
            </a:solidFill>
          </a:ln>
        </p:spPr>
      </p:pic>
      <p:pic>
        <p:nvPicPr>
          <p:cNvPr id="8" name="Imagem 7"/>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5015880" y="172648"/>
            <a:ext cx="1837370" cy="1554048"/>
          </a:xfrm>
          <a:prstGeom prst="rect">
            <a:avLst/>
          </a:prstGeom>
          <a:ln>
            <a:solidFill>
              <a:schemeClr val="accent1"/>
            </a:solidFill>
          </a:ln>
        </p:spPr>
      </p:pic>
      <p:sp>
        <p:nvSpPr>
          <p:cNvPr id="2" name="Retângulo 1"/>
          <p:cNvSpPr/>
          <p:nvPr/>
        </p:nvSpPr>
        <p:spPr>
          <a:xfrm>
            <a:off x="363774" y="1604887"/>
            <a:ext cx="11602044" cy="5016758"/>
          </a:xfrm>
          <a:prstGeom prst="rect">
            <a:avLst/>
          </a:prstGeom>
        </p:spPr>
        <p:txBody>
          <a:bodyPr wrap="square">
            <a:spAutoFit/>
          </a:bodyPr>
          <a:lstStyle/>
          <a:p>
            <a:pPr algn="ctr">
              <a:spcAft>
                <a:spcPts val="0"/>
              </a:spcAft>
              <a:tabLst>
                <a:tab pos="800100" algn="l"/>
              </a:tabLst>
            </a:pPr>
            <a:r>
              <a:rPr lang="pt-BR" sz="4000" i="1" dirty="0">
                <a:latin typeface="Times New Roman"/>
                <a:ea typeface="Times New Roman"/>
              </a:rPr>
              <a:t>No começo foi tudo bem, logo depois, já havia gente botando a “gravata para fora”, bufando igual a burro velho nas subidas! Então, tinha uma paradinha aqui, outra acolá. Alguns começaram a contar piadinhas, para encorajar os que estavam meio frouxos. Os menos cansados riam, outros não. Lá pelo meio-dia, a gente sacava do alforje aquele lanchinho preparado pela mamãe. Que delícia!</a:t>
            </a:r>
            <a:endParaRPr lang="pt-BR" sz="4000" dirty="0">
              <a:latin typeface="Times New Roman"/>
              <a:ea typeface="Times New Roman"/>
            </a:endParaRPr>
          </a:p>
        </p:txBody>
      </p:sp>
    </p:spTree>
    <p:extLst>
      <p:ext uri="{BB962C8B-B14F-4D97-AF65-F5344CB8AC3E}">
        <p14:creationId xmlns:p14="http://schemas.microsoft.com/office/powerpoint/2010/main" xmlns="" val="409997338"/>
      </p:ext>
    </p:extLst>
  </p:cSld>
  <p:clrMapOvr>
    <a:masterClrMapping/>
  </p:clrMapOvr>
  <mc:AlternateContent xmlns:mc="http://schemas.openxmlformats.org/markup-compatibility/2006">
    <mc:Choice xmlns:p14="http://schemas.microsoft.com/office/powerpoint/2010/main" xmlns="" Requires="p14">
      <p:transition spd="slow" p14:dur="4000" advClick="0" advTm="35000">
        <p14:prism dir="u"/>
      </p:transition>
    </mc:Choice>
    <mc:Fallback>
      <p:transition spd="slow" advClick="0" advTm="35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tile tx="0" ty="0" sx="100000" sy="100000" flip="none" algn="tl"/>
        </a:blipFill>
        <a:effectLst/>
      </p:bgPr>
    </p:bg>
    <p:spTree>
      <p:nvGrpSpPr>
        <p:cNvPr id="1" name=""/>
        <p:cNvGrpSpPr/>
        <p:nvPr/>
      </p:nvGrpSpPr>
      <p:grpSpPr>
        <a:xfrm>
          <a:off x="0" y="0"/>
          <a:ext cx="0" cy="0"/>
          <a:chOff x="0" y="0"/>
          <a:chExt cx="0" cy="0"/>
        </a:xfrm>
      </p:grpSpPr>
      <p:sp>
        <p:nvSpPr>
          <p:cNvPr id="2" name="Retângulo 1"/>
          <p:cNvSpPr/>
          <p:nvPr/>
        </p:nvSpPr>
        <p:spPr>
          <a:xfrm>
            <a:off x="407368" y="476674"/>
            <a:ext cx="11377264" cy="6186309"/>
          </a:xfrm>
          <a:prstGeom prst="rect">
            <a:avLst/>
          </a:prstGeom>
        </p:spPr>
        <p:txBody>
          <a:bodyPr wrap="square">
            <a:spAutoFit/>
          </a:bodyPr>
          <a:lstStyle/>
          <a:p>
            <a:pPr algn="ctr">
              <a:spcAft>
                <a:spcPts val="0"/>
              </a:spcAft>
              <a:tabLst>
                <a:tab pos="800100" algn="l"/>
              </a:tabLst>
            </a:pPr>
            <a:r>
              <a:rPr lang="pt-BR" sz="4400" i="1" dirty="0">
                <a:effectLst>
                  <a:outerShdw blurRad="38100" dist="38100" dir="2700000" algn="tl">
                    <a:srgbClr val="000000">
                      <a:alpha val="43137"/>
                    </a:srgbClr>
                  </a:outerShdw>
                </a:effectLst>
                <a:latin typeface="Times New Roman"/>
                <a:ea typeface="Times New Roman"/>
              </a:rPr>
              <a:t>Nesse momento, passavam por nós os tropeiros com os cavalos batendo os cascos no chão, levantando uma poeira dos diabos, que nós íamos “comendo” na retaguarda. Achávamos que isso era um desaforo, e fazíamos em um esforço brutal para passar-lhes à frente. Nessa passagem, tirávamos aquele “sarro” dos cavaleiros. E assim foi até chegarmos, altas horas da noite, no tal Capão da Onça.</a:t>
            </a:r>
            <a:endParaRPr lang="pt-BR" sz="4400" dirty="0">
              <a:effectLst>
                <a:outerShdw blurRad="38100" dist="38100" dir="2700000" algn="tl">
                  <a:srgbClr val="000000">
                    <a:alpha val="43137"/>
                  </a:srgbClr>
                </a:outerShdw>
              </a:effectLst>
              <a:latin typeface="Times New Roman"/>
              <a:ea typeface="Times New Roman"/>
            </a:endParaRPr>
          </a:p>
        </p:txBody>
      </p:sp>
    </p:spTree>
    <p:extLst>
      <p:ext uri="{BB962C8B-B14F-4D97-AF65-F5344CB8AC3E}">
        <p14:creationId xmlns:p14="http://schemas.microsoft.com/office/powerpoint/2010/main" xmlns="" val="2602829475"/>
      </p:ext>
    </p:extLst>
  </p:cSld>
  <p:clrMapOvr>
    <a:masterClrMapping/>
  </p:clrMapOvr>
  <mc:AlternateContent xmlns:mc="http://schemas.openxmlformats.org/markup-compatibility/2006">
    <mc:Choice xmlns:p14="http://schemas.microsoft.com/office/powerpoint/2010/main" xmlns="" Requires="p14">
      <p:transition spd="slow" p14:dur="4000" advClick="0" advTm="37000">
        <p:push/>
      </p:transition>
    </mc:Choice>
    <mc:Fallback>
      <p:transition spd="slow" advClick="0" advTm="37000">
        <p:push/>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tile tx="0" ty="0" sx="100000" sy="100000" flip="none" algn="tl"/>
        </a:blipFill>
        <a:effectLst/>
      </p:bgPr>
    </p:bg>
    <p:spTree>
      <p:nvGrpSpPr>
        <p:cNvPr id="1" name=""/>
        <p:cNvGrpSpPr/>
        <p:nvPr/>
      </p:nvGrpSpPr>
      <p:grpSpPr>
        <a:xfrm>
          <a:off x="0" y="0"/>
          <a:ext cx="0" cy="0"/>
          <a:chOff x="0" y="0"/>
          <a:chExt cx="0" cy="0"/>
        </a:xfrm>
      </p:grpSpPr>
      <p:pic>
        <p:nvPicPr>
          <p:cNvPr id="5" name="Imagem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1110281">
            <a:off x="263352" y="1988840"/>
            <a:ext cx="4967172" cy="3168352"/>
          </a:xfrm>
          <a:prstGeom prst="rect">
            <a:avLst/>
          </a:prstGeom>
          <a:ln>
            <a:solidFill>
              <a:schemeClr val="accent1"/>
            </a:solidFill>
          </a:ln>
        </p:spPr>
      </p:pic>
      <p:sp>
        <p:nvSpPr>
          <p:cNvPr id="2" name="Retângulo 1"/>
          <p:cNvSpPr/>
          <p:nvPr/>
        </p:nvSpPr>
        <p:spPr>
          <a:xfrm>
            <a:off x="5015880" y="188640"/>
            <a:ext cx="6768752" cy="5693866"/>
          </a:xfrm>
          <a:prstGeom prst="rect">
            <a:avLst/>
          </a:prstGeom>
        </p:spPr>
        <p:txBody>
          <a:bodyPr wrap="square">
            <a:spAutoFit/>
          </a:bodyPr>
          <a:lstStyle/>
          <a:p>
            <a:pPr algn="ctr">
              <a:spcAft>
                <a:spcPts val="0"/>
              </a:spcAft>
              <a:tabLst>
                <a:tab pos="800100" algn="l"/>
              </a:tabLst>
            </a:pPr>
            <a:endParaRPr lang="pt-BR" sz="2800" i="1" dirty="0">
              <a:latin typeface="Times New Roman"/>
              <a:ea typeface="Times New Roman"/>
            </a:endParaRPr>
          </a:p>
          <a:p>
            <a:pPr algn="ctr">
              <a:spcAft>
                <a:spcPts val="0"/>
              </a:spcAft>
              <a:tabLst>
                <a:tab pos="800100" algn="l"/>
              </a:tabLst>
            </a:pPr>
            <a:r>
              <a:rPr lang="pt-BR" sz="2800" i="1" dirty="0">
                <a:effectLst>
                  <a:outerShdw blurRad="38100" dist="38100" dir="2700000" algn="tl">
                    <a:srgbClr val="000000">
                      <a:alpha val="43137"/>
                    </a:srgbClr>
                  </a:outerShdw>
                </a:effectLst>
                <a:latin typeface="Times New Roman"/>
                <a:ea typeface="Times New Roman"/>
              </a:rPr>
              <a:t>Já no local do pouso, escolhemos um bom  lugar, mas logo chegaram os cavaleiros e acamparam bem à nossa frente. Acabou o sossego para o descanso e nosso sono. Começou, então um som de sanfona e viola, lá no meio deles. Levantamos e fomos para lá porque estava animado. O garrafão de pinga, que nem sei de quem era, começou a rolar de boca em boca, até que todos ficaram meio bêbados e aterraram os corpos nas precárias instalações e a céu aberto.</a:t>
            </a:r>
            <a:endParaRPr lang="pt-BR" sz="2800" dirty="0">
              <a:effectLst>
                <a:outerShdw blurRad="38100" dist="38100" dir="2700000" algn="tl">
                  <a:srgbClr val="000000">
                    <a:alpha val="43137"/>
                  </a:srgbClr>
                </a:outerShdw>
              </a:effectLst>
              <a:latin typeface="Times New Roman"/>
              <a:ea typeface="Times New Roman"/>
            </a:endParaRPr>
          </a:p>
          <a:p>
            <a:pPr algn="ctr">
              <a:spcAft>
                <a:spcPts val="0"/>
              </a:spcAft>
              <a:tabLst>
                <a:tab pos="800100" algn="l"/>
              </a:tabLst>
            </a:pPr>
            <a:r>
              <a:rPr lang="pt-BR" sz="2800" i="1" dirty="0">
                <a:effectLst>
                  <a:outerShdw blurRad="38100" dist="38100" dir="2700000" algn="tl">
                    <a:srgbClr val="000000">
                      <a:alpha val="43137"/>
                    </a:srgbClr>
                  </a:outerShdw>
                </a:effectLst>
                <a:latin typeface="Times New Roman"/>
                <a:ea typeface="Times New Roman"/>
              </a:rPr>
              <a:t> </a:t>
            </a:r>
            <a:endParaRPr lang="pt-BR" sz="2800" dirty="0">
              <a:effectLst>
                <a:outerShdw blurRad="38100" dist="38100" dir="2700000" algn="tl">
                  <a:srgbClr val="000000">
                    <a:alpha val="43137"/>
                  </a:srgbClr>
                </a:outerShdw>
              </a:effectLst>
              <a:latin typeface="Times New Roman"/>
              <a:ea typeface="Times New Roman"/>
            </a:endParaRPr>
          </a:p>
        </p:txBody>
      </p:sp>
    </p:spTree>
    <p:extLst>
      <p:ext uri="{BB962C8B-B14F-4D97-AF65-F5344CB8AC3E}">
        <p14:creationId xmlns:p14="http://schemas.microsoft.com/office/powerpoint/2010/main" xmlns="" val="1716821696"/>
      </p:ext>
    </p:extLst>
  </p:cSld>
  <p:clrMapOvr>
    <a:masterClrMapping/>
  </p:clrMapOvr>
  <mc:AlternateContent xmlns:mc="http://schemas.openxmlformats.org/markup-compatibility/2006">
    <mc:Choice xmlns:p14="http://schemas.microsoft.com/office/powerpoint/2010/main" xmlns="" Requires="p14">
      <p:transition spd="slow" p14:dur="4000" advClick="0" advTm="36000">
        <p14:pan/>
      </p:transition>
    </mc:Choice>
    <mc:Fallback>
      <p:transition spd="slow" advClick="0" advTm="36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tile tx="0" ty="0" sx="100000" sy="100000" flip="none" algn="tl"/>
        </a:blipFill>
        <a:effectLst/>
      </p:bgPr>
    </p:bg>
    <p:spTree>
      <p:nvGrpSpPr>
        <p:cNvPr id="1" name=""/>
        <p:cNvGrpSpPr/>
        <p:nvPr/>
      </p:nvGrpSpPr>
      <p:grpSpPr>
        <a:xfrm>
          <a:off x="0" y="0"/>
          <a:ext cx="0" cy="0"/>
          <a:chOff x="0" y="0"/>
          <a:chExt cx="0" cy="0"/>
        </a:xfrm>
      </p:grpSpPr>
      <p:pic>
        <p:nvPicPr>
          <p:cNvPr id="4" name="Imagem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1065799">
            <a:off x="8220167" y="1321696"/>
            <a:ext cx="3494941" cy="2812403"/>
          </a:xfrm>
          <a:prstGeom prst="rect">
            <a:avLst/>
          </a:prstGeom>
          <a:ln>
            <a:solidFill>
              <a:schemeClr val="accent1"/>
            </a:solidFill>
          </a:ln>
        </p:spPr>
      </p:pic>
      <p:sp>
        <p:nvSpPr>
          <p:cNvPr id="2" name="Retângulo 1"/>
          <p:cNvSpPr/>
          <p:nvPr/>
        </p:nvSpPr>
        <p:spPr>
          <a:xfrm>
            <a:off x="341456" y="476672"/>
            <a:ext cx="9073008" cy="6063198"/>
          </a:xfrm>
          <a:prstGeom prst="rect">
            <a:avLst/>
          </a:prstGeom>
        </p:spPr>
        <p:txBody>
          <a:bodyPr wrap="square">
            <a:spAutoFit/>
          </a:bodyPr>
          <a:lstStyle/>
          <a:p>
            <a:pPr algn="ctr">
              <a:spcAft>
                <a:spcPts val="0"/>
              </a:spcAft>
              <a:tabLst>
                <a:tab pos="800100" algn="l"/>
              </a:tabLst>
            </a:pPr>
            <a:r>
              <a:rPr lang="pt-BR" sz="2800" i="1" dirty="0">
                <a:effectLst>
                  <a:outerShdw blurRad="38100" dist="38100" dir="2700000" algn="tl">
                    <a:srgbClr val="000000">
                      <a:alpha val="43137"/>
                    </a:srgbClr>
                  </a:outerShdw>
                </a:effectLst>
                <a:latin typeface="Times New Roman"/>
                <a:ea typeface="Times New Roman"/>
              </a:rPr>
              <a:t>O cheiro de bosta de cavalo era algo insuportável, mas não tinha como reclamar. Quando o sono estava quase chegando, começaram os sonoros “suspiros intestinais” dos </a:t>
            </a:r>
            <a:r>
              <a:rPr lang="pt-BR" sz="2400" i="1" dirty="0">
                <a:effectLst>
                  <a:outerShdw blurRad="38100" dist="38100" dir="2700000" algn="tl">
                    <a:srgbClr val="000000">
                      <a:alpha val="43137"/>
                    </a:srgbClr>
                  </a:outerShdw>
                </a:effectLst>
                <a:latin typeface="Times New Roman"/>
                <a:ea typeface="Times New Roman"/>
              </a:rPr>
              <a:t>cavalos</a:t>
            </a:r>
            <a:r>
              <a:rPr lang="pt-BR" sz="2800" i="1" dirty="0">
                <a:effectLst>
                  <a:outerShdw blurRad="38100" dist="38100" dir="2700000" algn="tl">
                    <a:srgbClr val="000000">
                      <a:alpha val="43137"/>
                    </a:srgbClr>
                  </a:outerShdw>
                </a:effectLst>
                <a:latin typeface="Times New Roman"/>
                <a:ea typeface="Times New Roman"/>
              </a:rPr>
              <a:t>, seguidos dos nossos, fazendo uma  sinfonia. Foi uma noite horrível, cheia de cansaço, cheiros e pó de terra, Isso nos acompanhou até o amanhecer. Muitos nem dormiram, foram para ao redor do fogo, preparado pelos romeiros-cavaleiros. No centro, havia um contador de “causos”, que começava a prosa, enchendo de medo a rapaziada. Tinha, no canto da boca, um picadão, aquele tipo de cigarro caipira com o fumo de corda enrolado na palha de milho. O papo era todo floreado e nem tinha chegado aos entretantos, quando solicitou pinga, dizendo que a goela estava seca!</a:t>
            </a:r>
            <a:endParaRPr lang="pt-BR" sz="2800" dirty="0">
              <a:effectLst>
                <a:outerShdw blurRad="38100" dist="38100" dir="2700000" algn="tl">
                  <a:srgbClr val="000000">
                    <a:alpha val="43137"/>
                  </a:srgbClr>
                </a:outerShdw>
              </a:effectLst>
              <a:latin typeface="Times New Roman"/>
              <a:ea typeface="Times New Roman"/>
            </a:endParaRPr>
          </a:p>
          <a:p>
            <a:pPr algn="ctr">
              <a:spcAft>
                <a:spcPts val="0"/>
              </a:spcAft>
              <a:tabLst>
                <a:tab pos="800100" algn="l"/>
              </a:tabLst>
            </a:pPr>
            <a:r>
              <a:rPr lang="pt-BR" sz="2400" i="1" dirty="0">
                <a:effectLst>
                  <a:outerShdw blurRad="38100" dist="38100" dir="2700000" algn="tl">
                    <a:srgbClr val="000000">
                      <a:alpha val="43137"/>
                    </a:srgbClr>
                  </a:outerShdw>
                </a:effectLst>
                <a:latin typeface="Times New Roman"/>
                <a:ea typeface="Times New Roman"/>
              </a:rPr>
              <a:t> </a:t>
            </a:r>
            <a:endParaRPr lang="pt-BR" sz="2400" dirty="0">
              <a:effectLst>
                <a:outerShdw blurRad="38100" dist="38100" dir="2700000" algn="tl">
                  <a:srgbClr val="000000">
                    <a:alpha val="43137"/>
                  </a:srgbClr>
                </a:outerShdw>
              </a:effectLst>
              <a:latin typeface="Times New Roman"/>
              <a:ea typeface="Times New Roman"/>
            </a:endParaRPr>
          </a:p>
        </p:txBody>
      </p:sp>
    </p:spTree>
    <p:extLst>
      <p:ext uri="{BB962C8B-B14F-4D97-AF65-F5344CB8AC3E}">
        <p14:creationId xmlns:p14="http://schemas.microsoft.com/office/powerpoint/2010/main" xmlns="" val="2149504429"/>
      </p:ext>
    </p:extLst>
  </p:cSld>
  <p:clrMapOvr>
    <a:masterClrMapping/>
  </p:clrMapOvr>
  <mc:AlternateContent xmlns:mc="http://schemas.openxmlformats.org/markup-compatibility/2006">
    <mc:Choice xmlns:p14="http://schemas.microsoft.com/office/powerpoint/2010/main" xmlns="" Requires="p14">
      <p:transition spd="slow" p14:dur="4000" advClick="0" advTm="40000">
        <p14:window dir="vert"/>
      </p:transition>
    </mc:Choice>
    <mc:Fallback>
      <p:transition spd="slow" advClick="0" advTm="40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tile tx="0" ty="0" sx="100000" sy="100000" flip="none" algn="tl"/>
        </a:blipFill>
        <a:effectLst/>
      </p:bgPr>
    </p:bg>
    <p:spTree>
      <p:nvGrpSpPr>
        <p:cNvPr id="1" name=""/>
        <p:cNvGrpSpPr/>
        <p:nvPr/>
      </p:nvGrpSpPr>
      <p:grpSpPr>
        <a:xfrm>
          <a:off x="0" y="0"/>
          <a:ext cx="0" cy="0"/>
          <a:chOff x="0" y="0"/>
          <a:chExt cx="0" cy="0"/>
        </a:xfrm>
      </p:grpSpPr>
      <p:pic>
        <p:nvPicPr>
          <p:cNvPr id="8" name="Imagem 7"/>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4223792" y="3651127"/>
            <a:ext cx="1693354" cy="1432239"/>
          </a:xfrm>
          <a:prstGeom prst="rect">
            <a:avLst/>
          </a:prstGeom>
          <a:ln>
            <a:solidFill>
              <a:schemeClr val="accent1"/>
            </a:solidFill>
          </a:ln>
        </p:spPr>
      </p:pic>
      <p:sp>
        <p:nvSpPr>
          <p:cNvPr id="2" name="Retângulo 1"/>
          <p:cNvSpPr/>
          <p:nvPr/>
        </p:nvSpPr>
        <p:spPr>
          <a:xfrm>
            <a:off x="263352" y="188641"/>
            <a:ext cx="11593288" cy="6555641"/>
          </a:xfrm>
          <a:prstGeom prst="rect">
            <a:avLst/>
          </a:prstGeom>
        </p:spPr>
        <p:txBody>
          <a:bodyPr wrap="square">
            <a:spAutoFit/>
          </a:bodyPr>
          <a:lstStyle/>
          <a:p>
            <a:pPr algn="ctr">
              <a:spcAft>
                <a:spcPts val="0"/>
              </a:spcAft>
              <a:tabLst>
                <a:tab pos="800100" algn="l"/>
              </a:tabLst>
            </a:pPr>
            <a:r>
              <a:rPr lang="pt-BR" sz="3600" i="1" dirty="0">
                <a:latin typeface="Times New Roman"/>
                <a:ea typeface="Times New Roman"/>
              </a:rPr>
              <a:t>A “estória” era sobre o nome daquele local, o tal de Capão da Onça”. Dava a entender que, a qualquer momento, a fera iria aparecer e avançar em alguém que estava mais fraco e cansado, como acontecera, de verdade tempos atrás. Segundo o contador, a fera daria antes alguns urros no meio da mata, para avisar que estava chegando. Os machos se preparassem para enfrentá-la. Já se viam, então, alguns batendo em retirada, outros ficaram até o fim e não aconteceu nada! Todos foram para os seus cantos, foi tudo uma fraca  encenação do caboclo-peão; ali já não habitava mais a pintada, só queria assustar os novatos.</a:t>
            </a:r>
            <a:endParaRPr lang="pt-BR" sz="3600" dirty="0">
              <a:latin typeface="Times New Roman"/>
              <a:ea typeface="Times New Roman"/>
            </a:endParaRPr>
          </a:p>
          <a:p>
            <a:pPr algn="ctr">
              <a:spcAft>
                <a:spcPts val="0"/>
              </a:spcAft>
              <a:tabLst>
                <a:tab pos="800100" algn="l"/>
              </a:tabLst>
            </a:pPr>
            <a:r>
              <a:rPr lang="pt-BR" sz="2400" i="1" dirty="0">
                <a:latin typeface="Times New Roman"/>
                <a:ea typeface="Times New Roman"/>
              </a:rPr>
              <a:t> </a:t>
            </a:r>
            <a:endParaRPr lang="pt-BR" sz="2400" dirty="0">
              <a:latin typeface="Times New Roman"/>
              <a:ea typeface="Times New Roman"/>
            </a:endParaRPr>
          </a:p>
        </p:txBody>
      </p:sp>
    </p:spTree>
    <p:extLst>
      <p:ext uri="{BB962C8B-B14F-4D97-AF65-F5344CB8AC3E}">
        <p14:creationId xmlns:p14="http://schemas.microsoft.com/office/powerpoint/2010/main" xmlns="" val="1888062981"/>
      </p:ext>
    </p:extLst>
  </p:cSld>
  <p:clrMapOvr>
    <a:masterClrMapping/>
  </p:clrMapOvr>
  <mc:AlternateContent xmlns:mc="http://schemas.openxmlformats.org/markup-compatibility/2006">
    <mc:Choice xmlns:p14="http://schemas.microsoft.com/office/powerpoint/2010/main" xmlns="" Requires="p14">
      <p:transition spd="slow" p14:dur="4000" advClick="0" advTm="40000">
        <p14:prism dir="u" isContent="1" isInverted="1"/>
      </p:transition>
    </mc:Choice>
    <mc:Fallback>
      <p:transition spd="slow" advClick="0" advTm="40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tile tx="0" ty="0" sx="100000" sy="100000" flip="none" algn="tl"/>
        </a:blipFill>
        <a:effectLst/>
      </p:bgPr>
    </p:bg>
    <p:spTree>
      <p:nvGrpSpPr>
        <p:cNvPr id="1" name=""/>
        <p:cNvGrpSpPr/>
        <p:nvPr/>
      </p:nvGrpSpPr>
      <p:grpSpPr>
        <a:xfrm>
          <a:off x="0" y="0"/>
          <a:ext cx="0" cy="0"/>
          <a:chOff x="0" y="0"/>
          <a:chExt cx="0" cy="0"/>
        </a:xfrm>
      </p:grpSpPr>
      <p:sp>
        <p:nvSpPr>
          <p:cNvPr id="2" name="Retângulo 1"/>
          <p:cNvSpPr/>
          <p:nvPr/>
        </p:nvSpPr>
        <p:spPr>
          <a:xfrm>
            <a:off x="335360" y="836712"/>
            <a:ext cx="11737304" cy="5632311"/>
          </a:xfrm>
          <a:prstGeom prst="rect">
            <a:avLst/>
          </a:prstGeom>
        </p:spPr>
        <p:txBody>
          <a:bodyPr wrap="square">
            <a:spAutoFit/>
          </a:bodyPr>
          <a:lstStyle/>
          <a:p>
            <a:pPr algn="ctr">
              <a:spcAft>
                <a:spcPts val="0"/>
              </a:spcAft>
              <a:tabLst>
                <a:tab pos="800100" algn="l"/>
              </a:tabLst>
            </a:pPr>
            <a:r>
              <a:rPr lang="pt-BR" sz="4000" i="1" dirty="0">
                <a:latin typeface="Times New Roman"/>
                <a:ea typeface="Times New Roman"/>
              </a:rPr>
              <a:t>Passado um ano, o pessoal achou que deveríamos retornar, só que dessa vez, com outro meio de locomoção: a cavalo de montaria. Procuramos um tropeiro famoso por nome de Chico Bueno, que alugava os animais para essa empreitada. Mas a ideia era de, quando chegássemos ao Capão, dar um susto naquele contador fajuto de causos, colocando em cena o fantasma do romeiro que a onça matara.</a:t>
            </a:r>
            <a:endParaRPr lang="pt-BR" sz="4000" dirty="0">
              <a:latin typeface="Times New Roman"/>
              <a:ea typeface="Times New Roman"/>
            </a:endParaRPr>
          </a:p>
          <a:p>
            <a:pPr algn="ctr">
              <a:spcAft>
                <a:spcPts val="0"/>
              </a:spcAft>
              <a:tabLst>
                <a:tab pos="800100" algn="l"/>
              </a:tabLst>
            </a:pPr>
            <a:r>
              <a:rPr lang="pt-BR" sz="4000" i="1" dirty="0">
                <a:latin typeface="Times New Roman"/>
                <a:ea typeface="Times New Roman"/>
              </a:rPr>
              <a:t> </a:t>
            </a:r>
            <a:endParaRPr lang="pt-BR" sz="4000" dirty="0">
              <a:latin typeface="Times New Roman"/>
              <a:ea typeface="Times New Roman"/>
            </a:endParaRPr>
          </a:p>
        </p:txBody>
      </p:sp>
    </p:spTree>
    <p:extLst>
      <p:ext uri="{BB962C8B-B14F-4D97-AF65-F5344CB8AC3E}">
        <p14:creationId xmlns:p14="http://schemas.microsoft.com/office/powerpoint/2010/main" xmlns="" val="2279758541"/>
      </p:ext>
    </p:extLst>
  </p:cSld>
  <p:clrMapOvr>
    <a:masterClrMapping/>
  </p:clrMapOvr>
  <mc:AlternateContent xmlns:mc="http://schemas.openxmlformats.org/markup-compatibility/2006">
    <mc:Choice xmlns:p14="http://schemas.microsoft.com/office/powerpoint/2010/main" xmlns="" Requires="p14">
      <p:transition spd="slow" p14:dur="4000" advClick="0" advTm="35000">
        <p:wedge/>
      </p:transition>
    </mc:Choice>
    <mc:Fallback>
      <p:transition spd="slow" advClick="0" advTm="35000">
        <p:wedg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tile tx="0" ty="0" sx="100000" sy="100000" flip="none" algn="tl"/>
        </a:blipFill>
        <a:effectLst/>
      </p:bgPr>
    </p:bg>
    <p:spTree>
      <p:nvGrpSpPr>
        <p:cNvPr id="1" name=""/>
        <p:cNvGrpSpPr/>
        <p:nvPr/>
      </p:nvGrpSpPr>
      <p:grpSpPr>
        <a:xfrm>
          <a:off x="0" y="0"/>
          <a:ext cx="0" cy="0"/>
          <a:chOff x="0" y="0"/>
          <a:chExt cx="0" cy="0"/>
        </a:xfrm>
      </p:grpSpPr>
      <p:pic>
        <p:nvPicPr>
          <p:cNvPr id="8" name="Imagem 7"/>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63353" y="123568"/>
            <a:ext cx="11737304" cy="6545792"/>
          </a:xfrm>
          <a:prstGeom prst="rect">
            <a:avLst/>
          </a:prstGeom>
          <a:ln>
            <a:solidFill>
              <a:schemeClr val="accent1"/>
            </a:solidFill>
          </a:ln>
        </p:spPr>
      </p:pic>
      <p:sp>
        <p:nvSpPr>
          <p:cNvPr id="2" name="Retângulo 1"/>
          <p:cNvSpPr/>
          <p:nvPr/>
        </p:nvSpPr>
        <p:spPr>
          <a:xfrm>
            <a:off x="911424" y="332656"/>
            <a:ext cx="10729192" cy="6186309"/>
          </a:xfrm>
          <a:prstGeom prst="rect">
            <a:avLst/>
          </a:prstGeom>
        </p:spPr>
        <p:txBody>
          <a:bodyPr wrap="square">
            <a:spAutoFit/>
          </a:bodyPr>
          <a:lstStyle/>
          <a:p>
            <a:pPr algn="ctr">
              <a:spcAft>
                <a:spcPts val="0"/>
              </a:spcAft>
              <a:tabLst>
                <a:tab pos="800100" algn="l"/>
              </a:tabLst>
            </a:pPr>
            <a:r>
              <a:rPr lang="pt-BR" sz="3600" i="1" dirty="0">
                <a:latin typeface="Times New Roman"/>
                <a:ea typeface="Times New Roman"/>
              </a:rPr>
              <a:t>Preparamos todo o material, inclusive o “fantasma”, e fomos naquela rotina. Dessa vez, mais espertos, nós que fazíamos os bicicleteiros comer o pó do estradão. Apeamos dos animais, os alimentamos e fizemos também um lanche reforçado. Já ao nosso lado,  apareceu o tal contador de causos, com a mesma ladainha:</a:t>
            </a:r>
            <a:endParaRPr lang="pt-BR" sz="3600" dirty="0">
              <a:latin typeface="Times New Roman"/>
              <a:ea typeface="Times New Roman"/>
            </a:endParaRPr>
          </a:p>
          <a:p>
            <a:pPr algn="ctr">
              <a:spcAft>
                <a:spcPts val="0"/>
              </a:spcAft>
              <a:tabLst>
                <a:tab pos="800100" algn="l"/>
              </a:tabLst>
            </a:pPr>
            <a:r>
              <a:rPr lang="pt-BR" sz="3600" i="1" dirty="0">
                <a:latin typeface="Times New Roman"/>
                <a:ea typeface="Times New Roman"/>
              </a:rPr>
              <a:t> </a:t>
            </a:r>
            <a:endParaRPr lang="pt-BR" sz="3600" dirty="0">
              <a:latin typeface="Times New Roman"/>
              <a:ea typeface="Times New Roman"/>
            </a:endParaRPr>
          </a:p>
          <a:p>
            <a:pPr algn="ctr">
              <a:spcAft>
                <a:spcPts val="0"/>
              </a:spcAft>
              <a:tabLst>
                <a:tab pos="800100" algn="l"/>
              </a:tabLst>
            </a:pPr>
            <a:r>
              <a:rPr lang="pt-BR" sz="3600" i="1" dirty="0">
                <a:latin typeface="Times New Roman"/>
                <a:ea typeface="Times New Roman"/>
              </a:rPr>
              <a:t>- Venham aqui para ouvir a historia da onça pintada! O homem era conhecido por aquelas bandas como Zé Caipora de Pirapora.</a:t>
            </a:r>
            <a:endParaRPr lang="pt-BR" sz="3600" dirty="0">
              <a:latin typeface="Times New Roman"/>
              <a:ea typeface="Times New Roman"/>
            </a:endParaRPr>
          </a:p>
          <a:p>
            <a:pPr algn="ctr">
              <a:spcAft>
                <a:spcPts val="0"/>
              </a:spcAft>
              <a:tabLst>
                <a:tab pos="800100" algn="l"/>
              </a:tabLst>
            </a:pPr>
            <a:r>
              <a:rPr lang="pt-BR" sz="3600" i="1" dirty="0">
                <a:latin typeface="Times New Roman"/>
                <a:ea typeface="Times New Roman"/>
              </a:rPr>
              <a:t> </a:t>
            </a:r>
            <a:endParaRPr lang="pt-BR" sz="3600" dirty="0">
              <a:latin typeface="Times New Roman"/>
              <a:ea typeface="Times New Roman"/>
            </a:endParaRPr>
          </a:p>
        </p:txBody>
      </p:sp>
    </p:spTree>
    <p:extLst>
      <p:ext uri="{BB962C8B-B14F-4D97-AF65-F5344CB8AC3E}">
        <p14:creationId xmlns:p14="http://schemas.microsoft.com/office/powerpoint/2010/main" xmlns="" val="793140287"/>
      </p:ext>
    </p:extLst>
  </p:cSld>
  <p:clrMapOvr>
    <a:masterClrMapping/>
  </p:clrMapOvr>
  <mc:AlternateContent xmlns:mc="http://schemas.openxmlformats.org/markup-compatibility/2006">
    <mc:Choice xmlns:p14="http://schemas.microsoft.com/office/powerpoint/2010/main" xmlns="" Requires="p14">
      <p:transition spd="slow" p14:dur="4000" advClick="0" advTm="36000">
        <p:randomBar/>
      </p:transition>
    </mc:Choice>
    <mc:Fallback>
      <p:transition spd="slow" advClick="0" advTm="36000">
        <p:randomBar/>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tile tx="0" ty="0" sx="100000" sy="100000" flip="none" algn="tl"/>
        </a:blipFill>
        <a:effectLst/>
      </p:bgPr>
    </p:bg>
    <p:spTree>
      <p:nvGrpSpPr>
        <p:cNvPr id="1" name=""/>
        <p:cNvGrpSpPr/>
        <p:nvPr/>
      </p:nvGrpSpPr>
      <p:grpSpPr>
        <a:xfrm>
          <a:off x="0" y="0"/>
          <a:ext cx="0" cy="0"/>
          <a:chOff x="0" y="0"/>
          <a:chExt cx="0" cy="0"/>
        </a:xfrm>
      </p:grpSpPr>
      <p:pic>
        <p:nvPicPr>
          <p:cNvPr id="4" name="Imagem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1"/>
            <a:ext cx="12192000" cy="6858000"/>
          </a:xfrm>
          <a:prstGeom prst="rect">
            <a:avLst/>
          </a:prstGeom>
          <a:ln>
            <a:solidFill>
              <a:schemeClr val="accent1"/>
            </a:solidFill>
          </a:ln>
        </p:spPr>
      </p:pic>
      <p:sp>
        <p:nvSpPr>
          <p:cNvPr id="2" name="Retângulo 1"/>
          <p:cNvSpPr/>
          <p:nvPr/>
        </p:nvSpPr>
        <p:spPr>
          <a:xfrm>
            <a:off x="335360" y="219175"/>
            <a:ext cx="11161240" cy="3970318"/>
          </a:xfrm>
          <a:prstGeom prst="rect">
            <a:avLst/>
          </a:prstGeom>
        </p:spPr>
        <p:txBody>
          <a:bodyPr wrap="square">
            <a:spAutoFit/>
          </a:bodyPr>
          <a:lstStyle/>
          <a:p>
            <a:pPr algn="ctr">
              <a:spcAft>
                <a:spcPts val="0"/>
              </a:spcAft>
              <a:tabLst>
                <a:tab pos="800100" algn="l"/>
              </a:tabLst>
            </a:pPr>
            <a:endParaRPr lang="pt-BR" sz="2800" i="1" dirty="0">
              <a:effectLst>
                <a:outerShdw blurRad="38100" dist="38100" dir="2700000" algn="tl">
                  <a:srgbClr val="000000">
                    <a:alpha val="43137"/>
                  </a:srgbClr>
                </a:outerShdw>
              </a:effectLst>
              <a:latin typeface="Times New Roman"/>
              <a:ea typeface="Times New Roman"/>
            </a:endParaRPr>
          </a:p>
          <a:p>
            <a:pPr algn="ctr">
              <a:spcAft>
                <a:spcPts val="0"/>
              </a:spcAft>
              <a:tabLst>
                <a:tab pos="800100" algn="l"/>
              </a:tabLst>
            </a:pPr>
            <a:r>
              <a:rPr lang="pt-BR" sz="2800" i="1" dirty="0">
                <a:effectLst>
                  <a:outerShdw blurRad="38100" dist="38100" dir="2700000" algn="tl">
                    <a:srgbClr val="000000">
                      <a:alpha val="43137"/>
                    </a:srgbClr>
                  </a:outerShdw>
                </a:effectLst>
                <a:latin typeface="Times New Roman"/>
                <a:ea typeface="Times New Roman"/>
              </a:rPr>
              <a:t>Então começamos a preparar o nosso esquema para assustar o pessoal que estava ao redor do fogo, ouvindo o Zé Caipora. A farsa consistia de um gravador à pilha, com rugidos de onça, ligado no interior do mato no ultimo volume e de um grande lençol branco. Quem “vestiu” o lençol foi o componente  da turma que tinha maior estatura. O nome dele era Nelsão Sujeira. No auge do “causo”, saltaria para o meio do pessoal, falando que era o fantasma do homem que a onça matou e comera.</a:t>
            </a:r>
            <a:endParaRPr lang="pt-BR" sz="2800" dirty="0">
              <a:effectLst>
                <a:outerShdw blurRad="38100" dist="38100" dir="2700000" algn="tl">
                  <a:srgbClr val="000000">
                    <a:alpha val="43137"/>
                  </a:srgbClr>
                </a:outerShdw>
              </a:effectLst>
              <a:latin typeface="Times New Roman"/>
              <a:ea typeface="Times New Roman"/>
            </a:endParaRPr>
          </a:p>
          <a:p>
            <a:pPr algn="ctr">
              <a:spcAft>
                <a:spcPts val="0"/>
              </a:spcAft>
              <a:tabLst>
                <a:tab pos="800100" algn="l"/>
              </a:tabLst>
            </a:pPr>
            <a:r>
              <a:rPr lang="pt-BR" sz="2800" i="1" dirty="0">
                <a:effectLst>
                  <a:outerShdw blurRad="38100" dist="38100" dir="2700000" algn="tl">
                    <a:srgbClr val="000000">
                      <a:alpha val="43137"/>
                    </a:srgbClr>
                  </a:outerShdw>
                </a:effectLst>
                <a:latin typeface="Times New Roman"/>
                <a:ea typeface="Times New Roman"/>
              </a:rPr>
              <a:t> </a:t>
            </a:r>
            <a:endParaRPr lang="pt-BR" sz="2800" dirty="0">
              <a:effectLst>
                <a:outerShdw blurRad="38100" dist="38100" dir="2700000" algn="tl">
                  <a:srgbClr val="000000">
                    <a:alpha val="43137"/>
                  </a:srgbClr>
                </a:outerShdw>
              </a:effectLst>
              <a:latin typeface="Times New Roman"/>
              <a:ea typeface="Times New Roman"/>
            </a:endParaRPr>
          </a:p>
        </p:txBody>
      </p:sp>
    </p:spTree>
    <p:extLst>
      <p:ext uri="{BB962C8B-B14F-4D97-AF65-F5344CB8AC3E}">
        <p14:creationId xmlns:p14="http://schemas.microsoft.com/office/powerpoint/2010/main" xmlns="" val="2868384332"/>
      </p:ext>
    </p:extLst>
  </p:cSld>
  <p:clrMapOvr>
    <a:masterClrMapping/>
  </p:clrMapOvr>
  <mc:AlternateContent xmlns:mc="http://schemas.openxmlformats.org/markup-compatibility/2006">
    <mc:Choice xmlns:p14="http://schemas.microsoft.com/office/powerpoint/2010/main" xmlns="" Requires="p14">
      <p:transition spd="slow" p14:dur="4000" advClick="0" advTm="34000">
        <p14:prism dir="r"/>
      </p:transition>
    </mc:Choice>
    <mc:Fallback>
      <p:transition spd="slow" advClick="0" advTm="34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tile tx="0" ty="0" sx="100000" sy="100000" flip="none" algn="tl"/>
        </a:blipFill>
        <a:effectLst/>
      </p:bgPr>
    </p:bg>
    <p:spTree>
      <p:nvGrpSpPr>
        <p:cNvPr id="1" name=""/>
        <p:cNvGrpSpPr/>
        <p:nvPr/>
      </p:nvGrpSpPr>
      <p:grpSpPr>
        <a:xfrm>
          <a:off x="0" y="0"/>
          <a:ext cx="0" cy="0"/>
          <a:chOff x="0" y="0"/>
          <a:chExt cx="0" cy="0"/>
        </a:xfrm>
      </p:grpSpPr>
      <p:pic>
        <p:nvPicPr>
          <p:cNvPr id="5" name="Imagem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23392" y="1412776"/>
            <a:ext cx="3386708" cy="2160240"/>
          </a:xfrm>
          <a:prstGeom prst="rect">
            <a:avLst/>
          </a:prstGeom>
          <a:solidFill>
            <a:srgbClr val="FFFFFF">
              <a:shade val="85000"/>
            </a:srgbClr>
          </a:solidFill>
          <a:ln w="28575"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2" name="Retângulo 1"/>
          <p:cNvSpPr/>
          <p:nvPr/>
        </p:nvSpPr>
        <p:spPr>
          <a:xfrm>
            <a:off x="2711624" y="219174"/>
            <a:ext cx="9145016" cy="6309420"/>
          </a:xfrm>
          <a:prstGeom prst="rect">
            <a:avLst/>
          </a:prstGeom>
        </p:spPr>
        <p:txBody>
          <a:bodyPr wrap="square">
            <a:spAutoFit/>
          </a:bodyPr>
          <a:lstStyle/>
          <a:p>
            <a:pPr algn="ctr">
              <a:spcAft>
                <a:spcPts val="0"/>
              </a:spcAft>
              <a:tabLst>
                <a:tab pos="800100" algn="l"/>
              </a:tabLst>
            </a:pPr>
            <a:r>
              <a:rPr lang="pt-BR" sz="3200" i="1" dirty="0">
                <a:effectLst>
                  <a:outerShdw blurRad="38100" dist="38100" dir="2700000" algn="tl">
                    <a:srgbClr val="000000">
                      <a:alpha val="43137"/>
                    </a:srgbClr>
                  </a:outerShdw>
                </a:effectLst>
                <a:latin typeface="Times New Roman"/>
                <a:ea typeface="Times New Roman"/>
              </a:rPr>
              <a:t>Começaram os rugidos, todos olharam em volta, foi quando um dos romeiros sacou a arma e começou a dar tiros para o meio do mato, de onde vinha o som.  Nelsão, que estava prestes a pular no círculo de fogo, começou a berrar, falando que tinha sido alvejado. Foi uma correria total para lá, e o encontramos com um dos braços feridos pela bala. Levamos Nelsão, às  pressas, para um hospital onde foi medicado. Voltamos, rapidamente, para aonde estavam os nossos cavalos, arrumamos os apetrechos e “demos no pé” em disparada pela estrada, arrancando pó para ninguém seguir.    </a:t>
            </a:r>
            <a:endParaRPr lang="pt-BR" sz="3200" dirty="0">
              <a:effectLst>
                <a:outerShdw blurRad="38100" dist="38100" dir="2700000" algn="tl">
                  <a:srgbClr val="000000">
                    <a:alpha val="43137"/>
                  </a:srgbClr>
                </a:outerShdw>
              </a:effectLst>
              <a:latin typeface="Times New Roman"/>
              <a:ea typeface="Times New Roman"/>
            </a:endParaRPr>
          </a:p>
          <a:p>
            <a:pPr algn="ctr">
              <a:spcAft>
                <a:spcPts val="0"/>
              </a:spcAft>
              <a:tabLst>
                <a:tab pos="800100" algn="l"/>
              </a:tabLst>
            </a:pPr>
            <a:r>
              <a:rPr lang="pt-BR" sz="2000" i="1" dirty="0">
                <a:effectLst>
                  <a:outerShdw blurRad="38100" dist="38100" dir="2700000" algn="tl">
                    <a:srgbClr val="000000">
                      <a:alpha val="43137"/>
                    </a:srgbClr>
                  </a:outerShdw>
                </a:effectLst>
                <a:latin typeface="Times New Roman"/>
                <a:ea typeface="Times New Roman"/>
              </a:rPr>
              <a:t> </a:t>
            </a:r>
            <a:endParaRPr lang="pt-BR" sz="2000" dirty="0">
              <a:effectLst>
                <a:outerShdw blurRad="38100" dist="38100" dir="2700000" algn="tl">
                  <a:srgbClr val="000000">
                    <a:alpha val="43137"/>
                  </a:srgbClr>
                </a:outerShdw>
              </a:effectLst>
              <a:latin typeface="Times New Roman"/>
              <a:ea typeface="Times New Roman"/>
            </a:endParaRPr>
          </a:p>
        </p:txBody>
      </p:sp>
    </p:spTree>
    <p:extLst>
      <p:ext uri="{BB962C8B-B14F-4D97-AF65-F5344CB8AC3E}">
        <p14:creationId xmlns:p14="http://schemas.microsoft.com/office/powerpoint/2010/main" xmlns="" val="4058942796"/>
      </p:ext>
    </p:extLst>
  </p:cSld>
  <p:clrMapOvr>
    <a:masterClrMapping/>
  </p:clrMapOvr>
  <mc:AlternateContent xmlns:mc="http://schemas.openxmlformats.org/markup-compatibility/2006">
    <mc:Choice xmlns:p14="http://schemas.microsoft.com/office/powerpoint/2010/main" xmlns="" Requires="p14">
      <p:transition spd="slow" p14:dur="4000" advClick="0" advTm="38000">
        <p14:reveal/>
      </p:transition>
    </mc:Choice>
    <mc:Fallback>
      <p:transition spd="slow" advClick="0" advTm="38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tile tx="0" ty="0" sx="100000" sy="100000" flip="none" algn="tl"/>
        </a:blipFill>
        <a:effectLst/>
      </p:bgPr>
    </p:bg>
    <p:spTree>
      <p:nvGrpSpPr>
        <p:cNvPr id="1" name=""/>
        <p:cNvGrpSpPr/>
        <p:nvPr/>
      </p:nvGrpSpPr>
      <p:grpSpPr>
        <a:xfrm>
          <a:off x="0" y="0"/>
          <a:ext cx="0" cy="0"/>
          <a:chOff x="0" y="0"/>
          <a:chExt cx="0" cy="0"/>
        </a:xfrm>
      </p:grpSpPr>
      <p:sp>
        <p:nvSpPr>
          <p:cNvPr id="2" name="Retângulo 1"/>
          <p:cNvSpPr/>
          <p:nvPr/>
        </p:nvSpPr>
        <p:spPr>
          <a:xfrm>
            <a:off x="263352" y="188640"/>
            <a:ext cx="11593288" cy="5816977"/>
          </a:xfrm>
          <a:prstGeom prst="rect">
            <a:avLst/>
          </a:prstGeom>
        </p:spPr>
        <p:txBody>
          <a:bodyPr wrap="square">
            <a:spAutoFit/>
          </a:bodyPr>
          <a:lstStyle/>
          <a:p>
            <a:pPr algn="ctr">
              <a:spcAft>
                <a:spcPts val="0"/>
              </a:spcAft>
              <a:tabLst>
                <a:tab pos="800100" algn="l"/>
              </a:tabLst>
            </a:pPr>
            <a:endParaRPr lang="pt-BR" sz="4400" i="1" dirty="0">
              <a:latin typeface="Times New Roman"/>
              <a:ea typeface="Times New Roman"/>
            </a:endParaRPr>
          </a:p>
          <a:p>
            <a:pPr algn="ctr">
              <a:spcAft>
                <a:spcPts val="0"/>
              </a:spcAft>
              <a:tabLst>
                <a:tab pos="800100" algn="l"/>
              </a:tabLst>
            </a:pPr>
            <a:r>
              <a:rPr lang="pt-BR" sz="4000" i="1" dirty="0">
                <a:latin typeface="Times New Roman"/>
                <a:ea typeface="Times New Roman"/>
              </a:rPr>
              <a:t>Depois dessa “esfrega”, nunca mais fizemos romaria. Hoje em dia, toda vez que ouço a musica composta por Renato Teixeira “Sou caipira Pirapora”, esse fato vem à minha mente, e dou Graças a Deus, por não ter acontecido algo pior”. Mas era um tempo tão bom e as brincadeiras não tinham a maldade de hoje! </a:t>
            </a:r>
            <a:endParaRPr lang="pt-BR" sz="4000" dirty="0">
              <a:latin typeface="Times New Roman"/>
              <a:ea typeface="Times New Roman"/>
            </a:endParaRPr>
          </a:p>
          <a:p>
            <a:pPr algn="ctr">
              <a:spcAft>
                <a:spcPts val="0"/>
              </a:spcAft>
              <a:tabLst>
                <a:tab pos="800100" algn="l"/>
              </a:tabLst>
            </a:pPr>
            <a:r>
              <a:rPr lang="pt-BR" sz="4000" i="1" dirty="0">
                <a:latin typeface="Times New Roman"/>
                <a:ea typeface="Times New Roman"/>
              </a:rPr>
              <a:t> </a:t>
            </a:r>
            <a:endParaRPr lang="pt-BR" sz="4000" dirty="0">
              <a:latin typeface="Times New Roman"/>
              <a:ea typeface="Times New Roman"/>
            </a:endParaRPr>
          </a:p>
          <a:p>
            <a:pPr algn="ctr">
              <a:spcAft>
                <a:spcPts val="0"/>
              </a:spcAft>
              <a:tabLst>
                <a:tab pos="800100" algn="l"/>
              </a:tabLst>
            </a:pPr>
            <a:r>
              <a:rPr lang="pt-BR" sz="4400" i="1" dirty="0">
                <a:latin typeface="Times New Roman"/>
                <a:ea typeface="Times New Roman"/>
              </a:rPr>
              <a:t> </a:t>
            </a:r>
            <a:endParaRPr lang="pt-BR" sz="4400" dirty="0">
              <a:latin typeface="Times New Roman"/>
              <a:ea typeface="Times New Roman"/>
            </a:endParaRPr>
          </a:p>
        </p:txBody>
      </p:sp>
    </p:spTree>
    <p:extLst>
      <p:ext uri="{BB962C8B-B14F-4D97-AF65-F5344CB8AC3E}">
        <p14:creationId xmlns:p14="http://schemas.microsoft.com/office/powerpoint/2010/main" xmlns="" val="2671590077"/>
      </p:ext>
    </p:extLst>
  </p:cSld>
  <p:clrMapOvr>
    <a:masterClrMapping/>
  </p:clrMapOvr>
  <mc:AlternateContent xmlns:mc="http://schemas.openxmlformats.org/markup-compatibility/2006">
    <mc:Choice xmlns:p14="http://schemas.microsoft.com/office/powerpoint/2010/main" xmlns="" Requires="p14">
      <p:transition spd="slow" p14:dur="4000" advClick="0" advTm="28000">
        <p14:shred pattern="rectangle"/>
      </p:transition>
    </mc:Choice>
    <mc:Fallback>
      <p:transition spd="slow" advClick="0" advTm="28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4000" b="-4000"/>
          </a:stretch>
        </a:blipFill>
        <a:effectLst/>
      </p:bgPr>
    </p:bg>
    <p:spTree>
      <p:nvGrpSpPr>
        <p:cNvPr id="1" name=""/>
        <p:cNvGrpSpPr/>
        <p:nvPr/>
      </p:nvGrpSpPr>
      <p:grpSpPr>
        <a:xfrm>
          <a:off x="0" y="0"/>
          <a:ext cx="0" cy="0"/>
          <a:chOff x="0" y="0"/>
          <a:chExt cx="0" cy="0"/>
        </a:xfrm>
      </p:grpSpPr>
      <p:sp>
        <p:nvSpPr>
          <p:cNvPr id="3" name="Retângulo 2"/>
          <p:cNvSpPr/>
          <p:nvPr/>
        </p:nvSpPr>
        <p:spPr>
          <a:xfrm>
            <a:off x="191344" y="188640"/>
            <a:ext cx="5112568" cy="2677656"/>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pt-BR" sz="2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O COMPOSITOR </a:t>
            </a:r>
          </a:p>
          <a:p>
            <a:pPr algn="ctr"/>
            <a:endParaRPr lang="pt-BR" sz="2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a:p>
            <a:pPr algn="ctr"/>
            <a:r>
              <a:rPr lang="pt-BR" sz="2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DA</a:t>
            </a:r>
          </a:p>
          <a:p>
            <a:pPr algn="ctr"/>
            <a:endParaRPr lang="pt-BR" sz="2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a:p>
            <a:pPr algn="ctr"/>
            <a:r>
              <a:rPr lang="pt-BR" sz="2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MÚSICA</a:t>
            </a:r>
          </a:p>
          <a:p>
            <a:pPr algn="ctr"/>
            <a:r>
              <a:rPr lang="pt-BR" sz="2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p>
          <a:p>
            <a:pPr algn="ctr"/>
            <a:r>
              <a:rPr lang="pt-BR" sz="2400" b="1" cap="all" dirty="0">
                <a:ln/>
                <a:solidFill>
                  <a:srgbClr val="0070C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romaria</a:t>
            </a:r>
          </a:p>
        </p:txBody>
      </p:sp>
      <p:pic>
        <p:nvPicPr>
          <p:cNvPr id="6" name="Imagem 5"/>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407369" y="3356992"/>
            <a:ext cx="4608512" cy="2695570"/>
          </a:xfrm>
          <a:prstGeom prst="rect">
            <a:avLst/>
          </a:prstGeom>
        </p:spPr>
      </p:pic>
      <p:sp>
        <p:nvSpPr>
          <p:cNvPr id="7" name="Retângulo 6"/>
          <p:cNvSpPr/>
          <p:nvPr/>
        </p:nvSpPr>
        <p:spPr>
          <a:xfrm>
            <a:off x="5095868" y="928670"/>
            <a:ext cx="6761342" cy="4185761"/>
          </a:xfrm>
          <a:prstGeom prst="rect">
            <a:avLst/>
          </a:prstGeom>
        </p:spPr>
        <p:txBody>
          <a:bodyPr wrap="square">
            <a:spAutoFit/>
          </a:bodyPr>
          <a:lstStyle/>
          <a:p>
            <a:pPr algn="ctr">
              <a:spcAft>
                <a:spcPts val="0"/>
              </a:spcAft>
            </a:pPr>
            <a:r>
              <a:rPr lang="pt-BR" dirty="0">
                <a:solidFill>
                  <a:srgbClr val="0070C0"/>
                </a:solidFill>
                <a:latin typeface="Arial"/>
                <a:ea typeface="Times New Roman"/>
              </a:rPr>
              <a:t>Cantor e Compositor. Passou a infância em Ubatuba, SP, aos 14 anos foi para Taubaté, onde viveu até os 24. Trabalhou como radialista na Rádio Difusora da cidade, onde tomou conhecimento da música sertaneja. Mudou-se para São Paulo onde dividiu mesas e debates com artistas de sua geração.</a:t>
            </a:r>
            <a:endParaRPr lang="pt-BR" sz="3200" dirty="0">
              <a:solidFill>
                <a:srgbClr val="0070C0"/>
              </a:solidFill>
              <a:latin typeface="Times New Roman"/>
              <a:ea typeface="Times New Roman"/>
            </a:endParaRPr>
          </a:p>
          <a:p>
            <a:pPr algn="ctr">
              <a:spcAft>
                <a:spcPts val="0"/>
              </a:spcAft>
            </a:pPr>
            <a:endParaRPr lang="pt-BR" dirty="0" smtClean="0">
              <a:solidFill>
                <a:srgbClr val="0070C0"/>
              </a:solidFill>
              <a:latin typeface="Arial"/>
              <a:ea typeface="Times New Roman"/>
            </a:endParaRPr>
          </a:p>
          <a:p>
            <a:pPr algn="ctr">
              <a:spcAft>
                <a:spcPts val="0"/>
              </a:spcAft>
            </a:pPr>
            <a:endParaRPr lang="pt-BR" dirty="0">
              <a:solidFill>
                <a:srgbClr val="0070C0"/>
              </a:solidFill>
              <a:latin typeface="Arial"/>
              <a:ea typeface="Times New Roman"/>
            </a:endParaRPr>
          </a:p>
          <a:p>
            <a:pPr algn="ctr">
              <a:spcAft>
                <a:spcPts val="0"/>
              </a:spcAft>
            </a:pPr>
            <a:r>
              <a:rPr lang="pt-BR" dirty="0" smtClean="0">
                <a:solidFill>
                  <a:srgbClr val="0070C0"/>
                </a:solidFill>
                <a:latin typeface="Arial"/>
                <a:ea typeface="Times New Roman"/>
              </a:rPr>
              <a:t> </a:t>
            </a:r>
            <a:r>
              <a:rPr lang="pt-BR" dirty="0">
                <a:solidFill>
                  <a:srgbClr val="0070C0"/>
                </a:solidFill>
                <a:latin typeface="Arial"/>
                <a:ea typeface="Times New Roman"/>
              </a:rPr>
              <a:t>Em 1977 sua composição "Romaria" foi gravada por Elis Regina, tornando-se rapidamente um estrondoso sucesso em todo o país, alterando até velhos preconceitos, ao afirmar convictamente no refrão: "Sou caipira". Foi gravada por inúmeros artistas cantores do Brasil e do Exterior. A música entrou como trilha sonora de uma série da </a:t>
            </a:r>
            <a:r>
              <a:rPr lang="pt-BR" dirty="0" smtClean="0">
                <a:solidFill>
                  <a:srgbClr val="0070C0"/>
                </a:solidFill>
                <a:latin typeface="Arial"/>
                <a:ea typeface="Times New Roman"/>
              </a:rPr>
              <a:t>TV.</a:t>
            </a:r>
          </a:p>
          <a:p>
            <a:pPr algn="ctr">
              <a:spcAft>
                <a:spcPts val="0"/>
              </a:spcAft>
            </a:pPr>
            <a:endParaRPr lang="pt-BR" dirty="0">
              <a:solidFill>
                <a:srgbClr val="0070C0"/>
              </a:solidFill>
              <a:latin typeface="Arial"/>
              <a:ea typeface="Times New Roman"/>
            </a:endParaRPr>
          </a:p>
        </p:txBody>
      </p:sp>
      <p:sp>
        <p:nvSpPr>
          <p:cNvPr id="8" name="CaixaDeTexto 7"/>
          <p:cNvSpPr txBox="1"/>
          <p:nvPr/>
        </p:nvSpPr>
        <p:spPr>
          <a:xfrm>
            <a:off x="452398" y="6215082"/>
            <a:ext cx="11449272" cy="40011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pt-BR" sz="2000" dirty="0"/>
              <a:t>Pesquisado na Internet e adaptado ao meu estilo de redação</a:t>
            </a:r>
            <a:r>
              <a:rPr lang="pt-BR" sz="2000" dirty="0" smtClean="0"/>
              <a:t>.</a:t>
            </a:r>
            <a:endParaRPr lang="pt-BR" sz="2000" dirty="0"/>
          </a:p>
        </p:txBody>
      </p:sp>
    </p:spTree>
    <p:extLst>
      <p:ext uri="{BB962C8B-B14F-4D97-AF65-F5344CB8AC3E}">
        <p14:creationId xmlns:p14="http://schemas.microsoft.com/office/powerpoint/2010/main" xmlns="" val="4019675515"/>
      </p:ext>
    </p:extLst>
  </p:cSld>
  <p:clrMapOvr>
    <a:masterClrMapping/>
  </p:clrMapOvr>
  <mc:AlternateContent xmlns:mc="http://schemas.openxmlformats.org/markup-compatibility/2006">
    <mc:Choice xmlns:p14="http://schemas.microsoft.com/office/powerpoint/2010/main" xmlns="" Requires="p14">
      <p:transition spd="slow" p14:dur="4000" advClick="0" advTm="37000">
        <p14:vortex/>
      </p:transition>
    </mc:Choice>
    <mc:Fallback>
      <p:transition spd="slow" advClick="0" advTm="37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410633" y="10584"/>
            <a:ext cx="406400" cy="4064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121917" tIns="60958" rIns="121917" bIns="60958" numCol="1" anchor="t" anchorCtr="0" compatLnSpc="1">
            <a:prstTxWarp prst="textNoShape">
              <a:avLst/>
            </a:prstTxWarp>
          </a:bodyPr>
          <a:lstStyle/>
          <a:p>
            <a:pPr defTabSz="1219170">
              <a:defRPr/>
            </a:pPr>
            <a:endParaRPr lang="pt-BR" sz="3200" dirty="0">
              <a:solidFill>
                <a:prstClr val="black"/>
              </a:solidFill>
              <a:latin typeface="Times New Roman" pitchFamily="18" charset="0"/>
              <a:cs typeface="Arial" charset="0"/>
            </a:endParaRPr>
          </a:p>
        </p:txBody>
      </p:sp>
      <p:sp>
        <p:nvSpPr>
          <p:cNvPr id="3" name="Retângulo 2"/>
          <p:cNvSpPr/>
          <p:nvPr/>
        </p:nvSpPr>
        <p:spPr>
          <a:xfrm>
            <a:off x="4833859" y="998516"/>
            <a:ext cx="3373859" cy="2739207"/>
          </a:xfrm>
          <a:prstGeom prst="rect">
            <a:avLst/>
          </a:prstGeom>
        </p:spPr>
        <p:txBody>
          <a:bodyPr wrap="square" lIns="121917" tIns="60958" rIns="121917" bIns="60958">
            <a:spAutoFit/>
          </a:bodyPr>
          <a:lstStyle/>
          <a:p>
            <a:pPr algn="ctr" defTabSz="1219170" fontAlgn="auto">
              <a:spcBef>
                <a:spcPts val="0"/>
              </a:spcBef>
              <a:spcAft>
                <a:spcPts val="0"/>
              </a:spcAft>
              <a:defRPr/>
            </a:pPr>
            <a:r>
              <a:rPr lang="pt-BR" b="1" i="1" u="sng" dirty="0" smtClean="0">
                <a:solidFill>
                  <a:srgbClr val="FFFF00"/>
                </a:solidFill>
                <a:effectLst>
                  <a:outerShdw blurRad="38100" dist="38100" dir="2700000" algn="tl">
                    <a:srgbClr val="000000">
                      <a:alpha val="43137"/>
                    </a:srgbClr>
                  </a:outerShdw>
                </a:effectLst>
                <a:latin typeface="Maiandra GD" pitchFamily="34" charset="0"/>
                <a:cs typeface="Arial" charset="0"/>
              </a:rPr>
              <a:t>Arte Final &amp; Pesquisas  </a:t>
            </a:r>
            <a:endParaRPr lang="pt-BR" b="1" i="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defTabSz="1219170" fontAlgn="auto">
              <a:spcBef>
                <a:spcPts val="0"/>
              </a:spcBef>
              <a:spcAft>
                <a:spcPts val="0"/>
              </a:spcAft>
              <a:defRPr/>
            </a:pPr>
            <a:r>
              <a:rPr lang="pt-BR" sz="1900" b="1" i="1" dirty="0">
                <a:solidFill>
                  <a:srgbClr val="00B050"/>
                </a:solidFill>
                <a:effectLst>
                  <a:outerShdw blurRad="38100" dist="38100" dir="2700000" algn="tl">
                    <a:srgbClr val="000000">
                      <a:alpha val="43137"/>
                    </a:srgbClr>
                  </a:outerShdw>
                </a:effectLst>
                <a:latin typeface="Maiandra GD" pitchFamily="34" charset="0"/>
                <a:cs typeface="Arial" charset="0"/>
              </a:rPr>
              <a:t>Acervo </a:t>
            </a:r>
            <a:r>
              <a:rPr lang="pt-BR" sz="1900" b="1" i="1" dirty="0" smtClean="0">
                <a:solidFill>
                  <a:srgbClr val="00B050"/>
                </a:solidFill>
                <a:effectLst>
                  <a:outerShdw blurRad="38100" dist="38100" dir="2700000" algn="tl">
                    <a:srgbClr val="000000">
                      <a:alpha val="43137"/>
                    </a:srgbClr>
                  </a:outerShdw>
                </a:effectLst>
                <a:latin typeface="Maiandra GD" pitchFamily="34" charset="0"/>
                <a:cs typeface="Arial" charset="0"/>
              </a:rPr>
              <a:t>Pessoal &amp; Internet    </a:t>
            </a:r>
            <a:endParaRPr lang="pt-BR" sz="1900" b="1" i="1" u="sng" dirty="0" smtClean="0">
              <a:solidFill>
                <a:srgbClr val="00B050"/>
              </a:solidFill>
              <a:effectLst>
                <a:outerShdw blurRad="38100" dist="38100" dir="2700000" algn="tl">
                  <a:srgbClr val="000000">
                    <a:alpha val="43137"/>
                  </a:srgbClr>
                </a:outerShdw>
              </a:effectLst>
              <a:latin typeface="Maiandra GD" pitchFamily="34" charset="0"/>
              <a:cs typeface="Arial" charset="0"/>
            </a:endParaRPr>
          </a:p>
          <a:p>
            <a:pPr algn="ctr" defTabSz="1219170" fontAlgn="auto">
              <a:spcBef>
                <a:spcPts val="0"/>
              </a:spcBef>
              <a:spcAft>
                <a:spcPts val="0"/>
              </a:spcAft>
              <a:defRPr/>
            </a:pPr>
            <a:r>
              <a:rPr lang="pt-BR" b="1" i="1" u="sng" dirty="0" smtClean="0">
                <a:solidFill>
                  <a:srgbClr val="FFFF00"/>
                </a:solidFill>
                <a:effectLst>
                  <a:outerShdw blurRad="38100" dist="38100" dir="2700000" algn="tl">
                    <a:srgbClr val="000000">
                      <a:alpha val="43137"/>
                    </a:srgbClr>
                  </a:outerShdw>
                </a:effectLst>
                <a:latin typeface="Maiandra GD" pitchFamily="34" charset="0"/>
                <a:cs typeface="Arial" charset="0"/>
              </a:rPr>
              <a:t>Músicas </a:t>
            </a:r>
            <a:r>
              <a:rPr lang="pt-BR" b="1" i="1" u="sng" dirty="0">
                <a:solidFill>
                  <a:srgbClr val="FFFF00"/>
                </a:solidFill>
                <a:effectLst>
                  <a:outerShdw blurRad="38100" dist="38100" dir="2700000" algn="tl">
                    <a:srgbClr val="000000">
                      <a:alpha val="43137"/>
                    </a:srgbClr>
                  </a:outerShdw>
                </a:effectLst>
                <a:latin typeface="Maiandra GD" pitchFamily="34" charset="0"/>
                <a:cs typeface="Arial" charset="0"/>
              </a:rPr>
              <a:t>de </a:t>
            </a:r>
            <a:r>
              <a:rPr lang="pt-BR" b="1" i="1" u="sng" dirty="0" smtClean="0">
                <a:solidFill>
                  <a:srgbClr val="FFFF00"/>
                </a:solidFill>
                <a:effectLst>
                  <a:outerShdw blurRad="38100" dist="38100" dir="2700000" algn="tl">
                    <a:srgbClr val="000000">
                      <a:alpha val="43137"/>
                    </a:srgbClr>
                  </a:outerShdw>
                </a:effectLst>
                <a:latin typeface="Maiandra GD" pitchFamily="34" charset="0"/>
                <a:cs typeface="Arial" charset="0"/>
              </a:rPr>
              <a:t>Fundo</a:t>
            </a:r>
            <a:endParaRPr lang="pt-BR" sz="1900" b="1" i="1" dirty="0" smtClean="0">
              <a:solidFill>
                <a:srgbClr val="ACCBF9">
                  <a:lumMod val="75000"/>
                </a:srgbClr>
              </a:solidFill>
              <a:effectLst>
                <a:outerShdw blurRad="38100" dist="38100" dir="2700000" algn="tl">
                  <a:srgbClr val="000000">
                    <a:alpha val="43137"/>
                  </a:srgbClr>
                </a:outerShdw>
              </a:effectLst>
              <a:latin typeface="Maiandra GD" pitchFamily="34" charset="0"/>
              <a:cs typeface="Arial" charset="0"/>
            </a:endParaRPr>
          </a:p>
          <a:p>
            <a:pPr algn="ctr" defTabSz="1219170" fontAlgn="auto">
              <a:spcBef>
                <a:spcPts val="0"/>
              </a:spcBef>
              <a:spcAft>
                <a:spcPts val="0"/>
              </a:spcAft>
              <a:defRPr/>
            </a:pPr>
            <a:endParaRPr lang="pt-BR" sz="1900" b="1" i="1" dirty="0" smtClean="0">
              <a:solidFill>
                <a:srgbClr val="ACCBF9">
                  <a:lumMod val="75000"/>
                </a:srgbClr>
              </a:solidFill>
              <a:effectLst>
                <a:outerShdw blurRad="38100" dist="38100" dir="2700000" algn="tl">
                  <a:srgbClr val="000000">
                    <a:alpha val="43137"/>
                  </a:srgbClr>
                </a:outerShdw>
              </a:effectLst>
              <a:latin typeface="Maiandra GD" pitchFamily="34" charset="0"/>
              <a:cs typeface="Arial" charset="0"/>
            </a:endParaRPr>
          </a:p>
          <a:p>
            <a:pPr algn="ctr" defTabSz="1219170" fontAlgn="auto">
              <a:spcBef>
                <a:spcPts val="0"/>
              </a:spcBef>
              <a:spcAft>
                <a:spcPts val="0"/>
              </a:spcAft>
              <a:defRPr/>
            </a:pPr>
            <a:r>
              <a:rPr lang="pt-BR" sz="1900" b="1" i="1" dirty="0" err="1" smtClean="0">
                <a:solidFill>
                  <a:srgbClr val="ACCBF9">
                    <a:lumMod val="75000"/>
                  </a:srgbClr>
                </a:solidFill>
                <a:effectLst>
                  <a:outerShdw blurRad="38100" dist="38100" dir="2700000" algn="tl">
                    <a:srgbClr val="000000">
                      <a:alpha val="43137"/>
                    </a:srgbClr>
                  </a:outerShdw>
                </a:effectLst>
                <a:latin typeface="Maiandra GD" pitchFamily="34" charset="0"/>
                <a:cs typeface="Arial" charset="0"/>
              </a:rPr>
              <a:t>Abert</a:t>
            </a:r>
            <a:r>
              <a:rPr lang="pt-BR" sz="1900" b="1" i="1" dirty="0" smtClean="0">
                <a:solidFill>
                  <a:srgbClr val="ACCBF9">
                    <a:lumMod val="75000"/>
                  </a:srgbClr>
                </a:solidFill>
                <a:effectLst>
                  <a:outerShdw blurRad="38100" dist="38100" dir="2700000" algn="tl">
                    <a:srgbClr val="000000">
                      <a:alpha val="43137"/>
                    </a:srgbClr>
                  </a:outerShdw>
                </a:effectLst>
                <a:latin typeface="Maiandra GD" pitchFamily="34" charset="0"/>
                <a:cs typeface="Arial" charset="0"/>
              </a:rPr>
              <a:t>/</a:t>
            </a:r>
            <a:r>
              <a:rPr lang="pt-BR" sz="1900" b="1" i="1" dirty="0" err="1" smtClean="0">
                <a:solidFill>
                  <a:srgbClr val="ACCBF9">
                    <a:lumMod val="75000"/>
                  </a:srgbClr>
                </a:solidFill>
                <a:effectLst>
                  <a:outerShdw blurRad="38100" dist="38100" dir="2700000" algn="tl">
                    <a:srgbClr val="000000">
                      <a:alpha val="43137"/>
                    </a:srgbClr>
                  </a:outerShdw>
                </a:effectLst>
                <a:latin typeface="Maiandra GD" pitchFamily="34" charset="0"/>
                <a:cs typeface="Arial" charset="0"/>
              </a:rPr>
              <a:t>Acomp</a:t>
            </a:r>
            <a:endParaRPr lang="pt-BR" sz="1900" b="1" i="1" dirty="0" smtClean="0">
              <a:solidFill>
                <a:srgbClr val="ACCBF9">
                  <a:lumMod val="75000"/>
                </a:srgbClr>
              </a:solidFill>
              <a:effectLst>
                <a:outerShdw blurRad="38100" dist="38100" dir="2700000" algn="tl">
                  <a:srgbClr val="000000">
                    <a:alpha val="43137"/>
                  </a:srgbClr>
                </a:outerShdw>
              </a:effectLst>
              <a:latin typeface="Maiandra GD" pitchFamily="34" charset="0"/>
              <a:cs typeface="Arial" charset="0"/>
            </a:endParaRPr>
          </a:p>
          <a:p>
            <a:pPr algn="ctr" defTabSz="1219170" fontAlgn="auto">
              <a:spcBef>
                <a:spcPts val="0"/>
              </a:spcBef>
              <a:spcAft>
                <a:spcPts val="0"/>
              </a:spcAft>
              <a:defRPr/>
            </a:pPr>
            <a:r>
              <a:rPr lang="pt-BR" sz="1900" b="1" i="1" dirty="0" smtClean="0">
                <a:solidFill>
                  <a:srgbClr val="ACCBF9">
                    <a:lumMod val="75000"/>
                  </a:srgbClr>
                </a:solidFill>
                <a:effectLst>
                  <a:outerShdw blurRad="38100" dist="38100" dir="2700000" algn="tl">
                    <a:srgbClr val="000000">
                      <a:alpha val="43137"/>
                    </a:srgbClr>
                  </a:outerShdw>
                </a:effectLst>
                <a:latin typeface="Maiandra GD" pitchFamily="34" charset="0"/>
                <a:cs typeface="Arial" charset="0"/>
              </a:rPr>
              <a:t>Encerramento:</a:t>
            </a:r>
            <a:r>
              <a:rPr lang="pt-BR" sz="1900" b="1" i="1" dirty="0" smtClean="0">
                <a:solidFill>
                  <a:prstClr val="white">
                    <a:lumMod val="75000"/>
                  </a:prstClr>
                </a:solidFill>
                <a:effectLst>
                  <a:outerShdw blurRad="38100" dist="38100" dir="2700000" algn="tl">
                    <a:srgbClr val="000000">
                      <a:alpha val="43137"/>
                    </a:srgbClr>
                  </a:outerShdw>
                </a:effectLst>
                <a:latin typeface="Maiandra GD" pitchFamily="34" charset="0"/>
                <a:cs typeface="Arial" charset="0"/>
              </a:rPr>
              <a:t> </a:t>
            </a:r>
            <a:endParaRPr lang="pt-BR" sz="1900" b="1" i="1" dirty="0" smtClean="0">
              <a:solidFill>
                <a:prstClr val="white">
                  <a:lumMod val="75000"/>
                </a:prstClr>
              </a:solidFill>
              <a:effectLst>
                <a:outerShdw blurRad="38100" dist="38100" dir="2700000" algn="tl">
                  <a:srgbClr val="000000">
                    <a:alpha val="43137"/>
                  </a:srgbClr>
                </a:outerShdw>
              </a:effectLst>
              <a:latin typeface="Maiandra GD" pitchFamily="34" charset="0"/>
              <a:cs typeface="Arial" charset="0"/>
            </a:endParaRPr>
          </a:p>
          <a:p>
            <a:pPr algn="ctr" defTabSz="1219170" fontAlgn="auto">
              <a:spcBef>
                <a:spcPts val="0"/>
              </a:spcBef>
              <a:spcAft>
                <a:spcPts val="0"/>
              </a:spcAft>
              <a:defRPr/>
            </a:pPr>
            <a:r>
              <a:rPr lang="pt-BR" sz="1900" i="1" dirty="0" smtClean="0">
                <a:solidFill>
                  <a:srgbClr val="FF6600"/>
                </a:solidFill>
                <a:effectLst>
                  <a:outerShdw blurRad="38100" dist="38100" dir="2700000" algn="tl">
                    <a:srgbClr val="000000">
                      <a:alpha val="43137"/>
                    </a:srgbClr>
                  </a:outerShdw>
                </a:effectLst>
                <a:latin typeface="Maiandra GD" pitchFamily="34" charset="0"/>
                <a:cs typeface="Arial" charset="0"/>
              </a:rPr>
              <a:t>Romaria</a:t>
            </a:r>
            <a:r>
              <a:rPr lang="pt-BR" sz="1900" b="1" i="1" dirty="0" smtClean="0">
                <a:solidFill>
                  <a:srgbClr val="FF6600"/>
                </a:solidFill>
                <a:effectLst>
                  <a:outerShdw blurRad="38100" dist="38100" dir="2700000" algn="tl">
                    <a:srgbClr val="000000">
                      <a:alpha val="43137"/>
                    </a:srgbClr>
                  </a:outerShdw>
                </a:effectLst>
                <a:latin typeface="Maiandra GD" pitchFamily="34" charset="0"/>
                <a:cs typeface="Arial" charset="0"/>
              </a:rPr>
              <a:t> </a:t>
            </a:r>
            <a:endParaRPr lang="pt-BR" sz="1900" b="1" i="1" dirty="0" smtClean="0">
              <a:solidFill>
                <a:srgbClr val="FF6600"/>
              </a:solidFill>
              <a:effectLst>
                <a:outerShdw blurRad="38100" dist="38100" dir="2700000" algn="tl">
                  <a:srgbClr val="000000">
                    <a:alpha val="43137"/>
                  </a:srgbClr>
                </a:outerShdw>
              </a:effectLst>
              <a:latin typeface="Maiandra GD" pitchFamily="34" charset="0"/>
              <a:cs typeface="Arial" charset="0"/>
            </a:endParaRPr>
          </a:p>
          <a:p>
            <a:pPr algn="ctr" defTabSz="1219170" fontAlgn="auto">
              <a:spcBef>
                <a:spcPts val="0"/>
              </a:spcBef>
              <a:spcAft>
                <a:spcPts val="0"/>
              </a:spcAft>
              <a:defRPr/>
            </a:pPr>
            <a:r>
              <a:rPr lang="pt-BR" sz="1900" b="1" i="1" dirty="0" smtClean="0">
                <a:solidFill>
                  <a:srgbClr val="DADADA">
                    <a:lumMod val="75000"/>
                  </a:srgbClr>
                </a:solidFill>
                <a:effectLst>
                  <a:outerShdw blurRad="38100" dist="38100" dir="2700000" algn="tl">
                    <a:srgbClr val="000000">
                      <a:alpha val="43137"/>
                    </a:srgbClr>
                  </a:outerShdw>
                </a:effectLst>
                <a:latin typeface="Maiandra GD" pitchFamily="34" charset="0"/>
                <a:cs typeface="Arial" charset="0"/>
              </a:rPr>
              <a:t>Violão:</a:t>
            </a:r>
            <a:r>
              <a:rPr lang="pt-BR" sz="1900" b="1" i="1" dirty="0" smtClean="0">
                <a:solidFill>
                  <a:srgbClr val="FF6600"/>
                </a:solidFill>
                <a:effectLst>
                  <a:outerShdw blurRad="38100" dist="38100" dir="2700000" algn="tl">
                    <a:srgbClr val="000000">
                      <a:alpha val="43137"/>
                    </a:srgbClr>
                  </a:outerShdw>
                </a:effectLst>
                <a:latin typeface="Maiandra GD" pitchFamily="34" charset="0"/>
                <a:cs typeface="Arial" charset="0"/>
              </a:rPr>
              <a:t> </a:t>
            </a:r>
          </a:p>
          <a:p>
            <a:pPr algn="ctr" defTabSz="1219170" fontAlgn="auto">
              <a:spcBef>
                <a:spcPts val="0"/>
              </a:spcBef>
              <a:spcAft>
                <a:spcPts val="0"/>
              </a:spcAft>
              <a:defRPr/>
            </a:pPr>
            <a:r>
              <a:rPr lang="pt-BR" sz="1900" b="1" i="1" dirty="0" smtClean="0">
                <a:solidFill>
                  <a:srgbClr val="FF6600"/>
                </a:solidFill>
                <a:effectLst>
                  <a:outerShdw blurRad="38100" dist="38100" dir="2700000" algn="tl">
                    <a:srgbClr val="000000">
                      <a:alpha val="43137"/>
                    </a:srgbClr>
                  </a:outerShdw>
                </a:effectLst>
                <a:latin typeface="Maiandra GD" pitchFamily="34" charset="0"/>
                <a:cs typeface="Arial" charset="0"/>
              </a:rPr>
              <a:t>Paulinho Nogueira</a:t>
            </a:r>
            <a:endParaRPr lang="pt-BR" sz="1900" b="1" i="1" dirty="0" smtClean="0">
              <a:solidFill>
                <a:srgbClr val="FF6600"/>
              </a:solidFill>
              <a:latin typeface="Maiandra GD" pitchFamily="34" charset="0"/>
              <a:cs typeface="Arial" charset="0"/>
            </a:endParaRPr>
          </a:p>
        </p:txBody>
      </p:sp>
      <p:sp>
        <p:nvSpPr>
          <p:cNvPr id="11" name="Retângulo 10"/>
          <p:cNvSpPr/>
          <p:nvPr/>
        </p:nvSpPr>
        <p:spPr>
          <a:xfrm>
            <a:off x="452398" y="4786322"/>
            <a:ext cx="11524825" cy="1846655"/>
          </a:xfrm>
          <a:prstGeom prst="rect">
            <a:avLst/>
          </a:prstGeom>
          <a:solidFill>
            <a:schemeClr val="accent2">
              <a:lumMod val="40000"/>
              <a:lumOff val="60000"/>
            </a:schemeClr>
          </a:solidFill>
          <a:ln w="38100">
            <a:solidFill>
              <a:schemeClr val="accent2"/>
            </a:solidFill>
          </a:ln>
        </p:spPr>
        <p:txBody>
          <a:bodyPr wrap="square" lIns="121917" tIns="60958" rIns="121917" bIns="60958">
            <a:spAutoFit/>
          </a:bodyPr>
          <a:lstStyle/>
          <a:p>
            <a:pPr algn="ctr" defTabSz="1219170" fontAlgn="auto">
              <a:spcBef>
                <a:spcPts val="0"/>
              </a:spcBef>
              <a:spcAft>
                <a:spcPts val="0"/>
              </a:spcAft>
              <a:defRPr/>
            </a:pPr>
            <a:r>
              <a:rPr lang="pt-BR" sz="1500" dirty="0">
                <a:solidFill>
                  <a:srgbClr val="0070C0"/>
                </a:solidFill>
                <a:latin typeface="Britannic Bold" panose="020B0903060703020204" pitchFamily="34" charset="0"/>
              </a:rPr>
              <a:t>ACESSE  MEUS  ESPAÇOS  CULTURAIS  E  TORNE-SE  MEU SEGUIDOR</a:t>
            </a:r>
            <a:endParaRPr lang="pt-BR" sz="1900" dirty="0">
              <a:solidFill>
                <a:srgbClr val="002060"/>
              </a:solidFill>
              <a:latin typeface="Britannic Bold" panose="020B0903060703020204" pitchFamily="34" charset="0"/>
            </a:endParaRPr>
          </a:p>
          <a:p>
            <a:pPr marL="609585" lvl="1" algn="ctr" defTabSz="1219170" fontAlgn="auto">
              <a:spcBef>
                <a:spcPts val="0"/>
              </a:spcBef>
              <a:spcAft>
                <a:spcPts val="0"/>
              </a:spcAft>
              <a:defRPr/>
            </a:pPr>
            <a:r>
              <a:rPr lang="pt-BR" sz="1900" dirty="0">
                <a:solidFill>
                  <a:srgbClr val="7030A0"/>
                </a:solidFill>
                <a:latin typeface="Britannic Bold" panose="020B0903060703020204" pitchFamily="34" charset="0"/>
                <a:hlinkClick r:id="rId4"/>
              </a:rPr>
              <a:t>http://vendraminiletras.blogspot.com/</a:t>
            </a:r>
            <a:endParaRPr lang="pt-BR" sz="1900" dirty="0">
              <a:solidFill>
                <a:srgbClr val="7030A0"/>
              </a:solidFill>
              <a:latin typeface="Britannic Bold" panose="020B0903060703020204" pitchFamily="34" charset="0"/>
            </a:endParaRPr>
          </a:p>
          <a:p>
            <a:pPr algn="ctr" defTabSz="1219170" fontAlgn="auto">
              <a:spcBef>
                <a:spcPts val="0"/>
              </a:spcBef>
              <a:spcAft>
                <a:spcPts val="0"/>
              </a:spcAft>
              <a:defRPr/>
            </a:pPr>
            <a:r>
              <a:rPr lang="pt-BR" sz="1900" dirty="0">
                <a:solidFill>
                  <a:srgbClr val="7030A0"/>
                </a:solidFill>
                <a:latin typeface="Britannic Bold" panose="020B0903060703020204" pitchFamily="34" charset="0"/>
              </a:rPr>
              <a:t>http://sergrasan.com/toninhovendraminislides/</a:t>
            </a:r>
          </a:p>
          <a:p>
            <a:pPr algn="ctr" defTabSz="1219170" fontAlgn="auto">
              <a:spcBef>
                <a:spcPts val="0"/>
              </a:spcBef>
              <a:spcAft>
                <a:spcPts val="0"/>
              </a:spcAft>
              <a:defRPr/>
            </a:pPr>
            <a:r>
              <a:rPr lang="pt-BR" sz="1500" dirty="0">
                <a:solidFill>
                  <a:srgbClr val="C00000"/>
                </a:solidFill>
                <a:latin typeface="Arial Black" panose="020B0A04020102020204" pitchFamily="34" charset="0"/>
                <a:cs typeface="Aharoni" panose="02010803020104030203" pitchFamily="2" charset="-79"/>
              </a:rPr>
              <a:t>PARTICIPAÇÕES:</a:t>
            </a:r>
          </a:p>
          <a:p>
            <a:pPr marL="914268" lvl="2" algn="ctr" defTabSz="1219170" fontAlgn="auto">
              <a:spcBef>
                <a:spcPts val="0"/>
              </a:spcBef>
              <a:spcAft>
                <a:spcPts val="0"/>
              </a:spcAft>
              <a:defRPr/>
            </a:pPr>
            <a:r>
              <a:rPr lang="pt-BR" sz="1400"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defTabSz="1219170">
              <a:defRPr/>
            </a:pPr>
            <a:r>
              <a:rPr lang="pt-BR" sz="1500" dirty="0">
                <a:solidFill>
                  <a:srgbClr val="002060"/>
                </a:solidFill>
                <a:latin typeface="Arial Black" panose="020B0A04020102020204" pitchFamily="34" charset="0"/>
                <a:cs typeface="Aharoni" panose="02010803020104030203" pitchFamily="2" charset="-79"/>
              </a:rPr>
              <a:t> </a:t>
            </a:r>
            <a:r>
              <a:rPr lang="pt-BR" sz="1400" dirty="0">
                <a:solidFill>
                  <a:srgbClr val="002060"/>
                </a:solidFill>
                <a:latin typeface="Arial Black" panose="020B0A04020102020204" pitchFamily="34" charset="0"/>
                <a:cs typeface="Aharoni" panose="02010803020104030203" pitchFamily="2" charset="-79"/>
              </a:rPr>
              <a:t>ACADEMIA NACIONAL DE LETRAS DO PORTAL DO POETA BRASILEIRO </a:t>
            </a:r>
            <a:r>
              <a:rPr lang="pt-BR" sz="1400" dirty="0" smtClean="0">
                <a:solidFill>
                  <a:srgbClr val="002060"/>
                </a:solidFill>
                <a:latin typeface="Arial Black" panose="020B0A04020102020204" pitchFamily="34" charset="0"/>
                <a:cs typeface="Aharoni" panose="02010803020104030203" pitchFamily="2" charset="-79"/>
              </a:rPr>
              <a:t>- </a:t>
            </a:r>
            <a:r>
              <a:rPr lang="pt-BR" sz="1400" dirty="0">
                <a:solidFill>
                  <a:srgbClr val="002060"/>
                </a:solidFill>
                <a:latin typeface="Arial Black" panose="020B0A04020102020204" pitchFamily="34" charset="0"/>
                <a:cs typeface="Aharoni" panose="02010803020104030203" pitchFamily="2" charset="-79"/>
              </a:rPr>
              <a:t>ACADÊMICO  28</a:t>
            </a:r>
          </a:p>
          <a:p>
            <a:pPr algn="ctr" defTabSz="1219170">
              <a:defRPr/>
            </a:pPr>
            <a:r>
              <a:rPr lang="pt-BR" sz="1500" dirty="0">
                <a:solidFill>
                  <a:srgbClr val="002060"/>
                </a:solidFill>
                <a:latin typeface="Arial Black" panose="020B0A04020102020204" pitchFamily="34" charset="0"/>
                <a:cs typeface="Aharoni" panose="02010803020104030203" pitchFamily="2" charset="-79"/>
              </a:rPr>
              <a:t> Email: toninhovendramini@gmail.com</a:t>
            </a:r>
          </a:p>
        </p:txBody>
      </p:sp>
      <p:pic>
        <p:nvPicPr>
          <p:cNvPr id="2" name="Imagem 1"/>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8304246" y="440033"/>
            <a:ext cx="4112205" cy="4047872"/>
          </a:xfrm>
          <a:prstGeom prst="rect">
            <a:avLst/>
          </a:prstGeom>
          <a:solidFill>
            <a:schemeClr val="bg1"/>
          </a:solidFill>
          <a:ln>
            <a:solidFill>
              <a:schemeClr val="accent6">
                <a:lumMod val="40000"/>
                <a:lumOff val="60000"/>
              </a:schemeClr>
            </a:solidFill>
          </a:ln>
          <a:effectLst>
            <a:glow rad="101600">
              <a:schemeClr val="accent2">
                <a:satMod val="175000"/>
                <a:alpha val="40000"/>
              </a:schemeClr>
            </a:glow>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8" name="Rectangle 33"/>
          <p:cNvSpPr>
            <a:spLocks noChangeArrowheads="1"/>
          </p:cNvSpPr>
          <p:nvPr/>
        </p:nvSpPr>
        <p:spPr bwMode="auto">
          <a:xfrm>
            <a:off x="0" y="0"/>
            <a:ext cx="12192000" cy="6858000"/>
          </a:xfrm>
          <a:prstGeom prst="rect">
            <a:avLst/>
          </a:prstGeom>
          <a:noFill/>
          <a:ln w="76200">
            <a:solidFill>
              <a:schemeClr val="accent2">
                <a:lumMod val="20000"/>
                <a:lumOff val="80000"/>
              </a:schemeClr>
            </a:solidFill>
            <a:miter lim="800000"/>
            <a:headEnd/>
            <a:tailEnd/>
          </a:ln>
          <a:effectLst>
            <a:prstShdw prst="shdw17" dist="17961" dir="2700000">
              <a:sysClr val="windowText" lastClr="000000">
                <a:gamma/>
                <a:shade val="60000"/>
                <a:invGamma/>
              </a:sysClr>
            </a:prstShdw>
          </a:effectLst>
        </p:spPr>
        <p:txBody>
          <a:bodyPr wrap="none" lIns="121917" tIns="60958" rIns="121917" bIns="60958" anchor="ctr"/>
          <a:ls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defTabSz="1625519" eaLnBrk="0" fontAlgn="auto" hangingPunct="0">
              <a:spcBef>
                <a:spcPts val="0"/>
              </a:spcBef>
              <a:spcAft>
                <a:spcPts val="0"/>
              </a:spcAft>
              <a:defRPr/>
            </a:pPr>
            <a:endParaRPr lang="pt-BR" sz="4300" kern="0" dirty="0">
              <a:ln>
                <a:solidFill>
                  <a:srgbClr val="9F2936">
                    <a:lumMod val="60000"/>
                    <a:lumOff val="40000"/>
                  </a:srgbClr>
                </a:solidFill>
              </a:ln>
              <a:solidFill>
                <a:srgbClr val="000000"/>
              </a:solidFill>
              <a:latin typeface="Calibri" panose="020F0502020204030204"/>
            </a:endParaRPr>
          </a:p>
        </p:txBody>
      </p:sp>
      <p:sp>
        <p:nvSpPr>
          <p:cNvPr id="6" name="Retângulo 5"/>
          <p:cNvSpPr/>
          <p:nvPr/>
        </p:nvSpPr>
        <p:spPr>
          <a:xfrm rot="21447907">
            <a:off x="8510549" y="3588797"/>
            <a:ext cx="3267617" cy="738660"/>
          </a:xfrm>
          <a:prstGeom prst="rect">
            <a:avLst/>
          </a:prstGeom>
        </p:spPr>
        <p:txBody>
          <a:bodyPr wrap="square" lIns="121917" tIns="60958" rIns="121917" bIns="60958">
            <a:spAutoFit/>
          </a:bodyPr>
          <a:lstStyle/>
          <a:p>
            <a:pPr algn="ctr" defTabSz="1219170" fontAlgn="auto">
              <a:spcBef>
                <a:spcPts val="0"/>
              </a:spcBef>
              <a:spcAft>
                <a:spcPts val="0"/>
              </a:spcAft>
              <a:defRPr/>
            </a:pPr>
            <a:r>
              <a:rPr lang="pt-BR" sz="1600" b="1" i="1" dirty="0" smtClean="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CRIAÇÃO/FORMATAÇÃO</a:t>
            </a:r>
            <a:r>
              <a:rPr lang="pt-BR" sz="1400" b="1" i="1" dirty="0" smtClean="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 </a:t>
            </a:r>
            <a:endParaRPr lang="pt-BR" sz="1600" b="1" i="1" dirty="0" smtClean="0">
              <a:solidFill>
                <a:srgbClr val="0070C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ctr" defTabSz="1219170" fontAlgn="auto">
              <a:spcBef>
                <a:spcPts val="0"/>
              </a:spcBef>
              <a:spcAft>
                <a:spcPts val="0"/>
              </a:spcAft>
              <a:defRPr/>
            </a:pPr>
            <a:r>
              <a:rPr lang="pt-BR" sz="2100" b="1" i="1" dirty="0" smtClean="0">
                <a:solidFill>
                  <a:srgbClr val="0070C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VENDRAMINI </a:t>
            </a:r>
            <a:r>
              <a:rPr lang="pt-BR" sz="2400" b="1" i="1" dirty="0">
                <a:solidFill>
                  <a:srgbClr val="0070C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Toninho  </a:t>
            </a:r>
            <a:endParaRPr lang="pt-BR" sz="1900" b="1" i="1" u="sng" dirty="0">
              <a:solidFill>
                <a:srgbClr val="0070C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p:txBody>
      </p:sp>
      <p:pic>
        <p:nvPicPr>
          <p:cNvPr id="1026" name="Picture 2" descr="C:\Users\User\AppData\Local\Microsoft\Windows\INetCache\IE\WK2Q4AQP\7489124186_d2dd6483df_b[1].jpg"/>
          <p:cNvPicPr>
            <a:picLocks noChangeAspect="1" noChangeArrowheads="1"/>
          </p:cNvPicPr>
          <p:nvPr/>
        </p:nvPicPr>
        <p:blipFill>
          <a:blip r:embed="rId6" cstate="print"/>
          <a:srcRect/>
          <a:stretch>
            <a:fillRect/>
          </a:stretch>
        </p:blipFill>
        <p:spPr bwMode="auto">
          <a:xfrm rot="20735128">
            <a:off x="195653" y="903860"/>
            <a:ext cx="5240924" cy="3480302"/>
          </a:xfrm>
          <a:prstGeom prst="ellipse">
            <a:avLst/>
          </a:prstGeom>
          <a:ln>
            <a:noFill/>
          </a:ln>
          <a:effectLst>
            <a:softEdge rad="112500"/>
          </a:effectLst>
        </p:spPr>
      </p:pic>
    </p:spTree>
    <p:extLst>
      <p:ext uri="{BB962C8B-B14F-4D97-AF65-F5344CB8AC3E}">
        <p14:creationId xmlns:p14="http://schemas.microsoft.com/office/powerpoint/2010/main" xmlns="" val="3436359809"/>
      </p:ext>
    </p:extLst>
  </p:cSld>
  <p:clrMapOvr>
    <a:masterClrMapping/>
  </p:clrMapOvr>
  <p:transition spd="slow" advClick="0" advTm="130000">
    <p:fade/>
    <p:sndAc>
      <p:stSnd loop="1">
        <p:snd r:embed="rId3" name="Paulinho Nogueira - Romar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8)">
                                      <p:cBhvr>
                                        <p:cTn id="7" dur="4000"/>
                                        <p:tgtEl>
                                          <p:spTgt spid="2"/>
                                        </p:tgtEl>
                                      </p:cBhvr>
                                    </p:animEffect>
                                  </p:childTnLst>
                                </p:cTn>
                              </p:par>
                            </p:childTnLst>
                          </p:cTn>
                        </p:par>
                        <p:par>
                          <p:cTn id="8" fill="hold">
                            <p:stCondLst>
                              <p:cond delay="4000"/>
                            </p:stCondLst>
                            <p:childTnLst>
                              <p:par>
                                <p:cTn id="9" presetID="42" presetClass="entr" presetSubtype="0"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4000"/>
                                        <p:tgtEl>
                                          <p:spTgt spid="6">
                                            <p:txEl>
                                              <p:pRg st="0" end="0"/>
                                            </p:txEl>
                                          </p:spTgt>
                                        </p:tgtEl>
                                      </p:cBhvr>
                                    </p:animEffect>
                                    <p:anim calcmode="lin" valueType="num">
                                      <p:cBhvr>
                                        <p:cTn id="12" dur="4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4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8000"/>
                            </p:stCondLst>
                            <p:childTnLst>
                              <p:par>
                                <p:cTn id="15" presetID="42" presetClass="entr" presetSubtype="0" fill="hold"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4000"/>
                                        <p:tgtEl>
                                          <p:spTgt spid="6">
                                            <p:txEl>
                                              <p:pRg st="1" end="1"/>
                                            </p:txEl>
                                          </p:spTgt>
                                        </p:tgtEl>
                                      </p:cBhvr>
                                    </p:animEffect>
                                    <p:anim calcmode="lin" valueType="num">
                                      <p:cBhvr>
                                        <p:cTn id="18" dur="4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4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par>
                          <p:cTn id="20" fill="hold">
                            <p:stCondLst>
                              <p:cond delay="12000"/>
                            </p:stCondLst>
                            <p:childTnLst>
                              <p:par>
                                <p:cTn id="21" presetID="42" presetClass="entr" presetSubtype="0" fill="hold" nodeType="after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Effect transition="in" filter="fade">
                                      <p:cBhvr>
                                        <p:cTn id="23" dur="4000"/>
                                        <p:tgtEl>
                                          <p:spTgt spid="3">
                                            <p:txEl>
                                              <p:pRg st="0" end="0"/>
                                            </p:txEl>
                                          </p:spTgt>
                                        </p:tgtEl>
                                      </p:cBhvr>
                                    </p:animEffect>
                                    <p:anim calcmode="lin" valueType="num">
                                      <p:cBhvr>
                                        <p:cTn id="24" dur="4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5" dur="4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26" fill="hold">
                            <p:stCondLst>
                              <p:cond delay="16000"/>
                            </p:stCondLst>
                            <p:childTnLst>
                              <p:par>
                                <p:cTn id="27" presetID="42" presetClass="entr" presetSubtype="0" fill="hold" nodeType="afterEffect">
                                  <p:stCondLst>
                                    <p:cond delay="0"/>
                                  </p:stCondLst>
                                  <p:childTnLst>
                                    <p:set>
                                      <p:cBhvr>
                                        <p:cTn id="28" dur="1" fill="hold">
                                          <p:stCondLst>
                                            <p:cond delay="0"/>
                                          </p:stCondLst>
                                        </p:cTn>
                                        <p:tgtEl>
                                          <p:spTgt spid="3">
                                            <p:txEl>
                                              <p:pRg st="1" end="1"/>
                                            </p:txEl>
                                          </p:spTgt>
                                        </p:tgtEl>
                                        <p:attrNameLst>
                                          <p:attrName>style.visibility</p:attrName>
                                        </p:attrNameLst>
                                      </p:cBhvr>
                                      <p:to>
                                        <p:strVal val="visible"/>
                                      </p:to>
                                    </p:set>
                                    <p:animEffect transition="in" filter="fade">
                                      <p:cBhvr>
                                        <p:cTn id="29" dur="4000"/>
                                        <p:tgtEl>
                                          <p:spTgt spid="3">
                                            <p:txEl>
                                              <p:pRg st="1" end="1"/>
                                            </p:txEl>
                                          </p:spTgt>
                                        </p:tgtEl>
                                      </p:cBhvr>
                                    </p:animEffect>
                                    <p:anim calcmode="lin" valueType="num">
                                      <p:cBhvr>
                                        <p:cTn id="30" dur="4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1" dur="4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32" fill="hold">
                            <p:stCondLst>
                              <p:cond delay="20000"/>
                            </p:stCondLst>
                            <p:childTnLst>
                              <p:par>
                                <p:cTn id="33" presetID="42" presetClass="entr" presetSubtype="0" fill="hold" nodeType="after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Effect transition="in" filter="fade">
                                      <p:cBhvr>
                                        <p:cTn id="35" dur="4000"/>
                                        <p:tgtEl>
                                          <p:spTgt spid="3">
                                            <p:txEl>
                                              <p:pRg st="2" end="2"/>
                                            </p:txEl>
                                          </p:spTgt>
                                        </p:tgtEl>
                                      </p:cBhvr>
                                    </p:animEffect>
                                    <p:anim calcmode="lin" valueType="num">
                                      <p:cBhvr>
                                        <p:cTn id="36" dur="4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7" dur="4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38" fill="hold">
                            <p:stCondLst>
                              <p:cond delay="24000"/>
                            </p:stCondLst>
                            <p:childTnLst>
                              <p:par>
                                <p:cTn id="39" presetID="42" presetClass="entr" presetSubtype="0" fill="hold" nodeType="afterEffect">
                                  <p:stCondLst>
                                    <p:cond delay="0"/>
                                  </p:stCondLst>
                                  <p:childTnLst>
                                    <p:set>
                                      <p:cBhvr>
                                        <p:cTn id="40" dur="1" fill="hold">
                                          <p:stCondLst>
                                            <p:cond delay="0"/>
                                          </p:stCondLst>
                                        </p:cTn>
                                        <p:tgtEl>
                                          <p:spTgt spid="3">
                                            <p:txEl>
                                              <p:pRg st="4" end="4"/>
                                            </p:txEl>
                                          </p:spTgt>
                                        </p:tgtEl>
                                        <p:attrNameLst>
                                          <p:attrName>style.visibility</p:attrName>
                                        </p:attrNameLst>
                                      </p:cBhvr>
                                      <p:to>
                                        <p:strVal val="visible"/>
                                      </p:to>
                                    </p:set>
                                    <p:animEffect transition="in" filter="fade">
                                      <p:cBhvr>
                                        <p:cTn id="41" dur="4000"/>
                                        <p:tgtEl>
                                          <p:spTgt spid="3">
                                            <p:txEl>
                                              <p:pRg st="4" end="4"/>
                                            </p:txEl>
                                          </p:spTgt>
                                        </p:tgtEl>
                                      </p:cBhvr>
                                    </p:animEffect>
                                    <p:anim calcmode="lin" valueType="num">
                                      <p:cBhvr>
                                        <p:cTn id="42" dur="4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3" dur="4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par>
                          <p:cTn id="44" fill="hold">
                            <p:stCondLst>
                              <p:cond delay="28000"/>
                            </p:stCondLst>
                            <p:childTnLst>
                              <p:par>
                                <p:cTn id="45" presetID="42" presetClass="entr" presetSubtype="0" fill="hold" nodeType="after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Effect transition="in" filter="fade">
                                      <p:cBhvr>
                                        <p:cTn id="47" dur="4000"/>
                                        <p:tgtEl>
                                          <p:spTgt spid="3">
                                            <p:txEl>
                                              <p:pRg st="5" end="5"/>
                                            </p:txEl>
                                          </p:spTgt>
                                        </p:tgtEl>
                                      </p:cBhvr>
                                    </p:animEffect>
                                    <p:anim calcmode="lin" valueType="num">
                                      <p:cBhvr>
                                        <p:cTn id="48" dur="4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9" dur="4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par>
                          <p:cTn id="50" fill="hold">
                            <p:stCondLst>
                              <p:cond delay="32000"/>
                            </p:stCondLst>
                            <p:childTnLst>
                              <p:par>
                                <p:cTn id="51" presetID="42" presetClass="entr" presetSubtype="0" fill="hold" nodeType="afterEffect">
                                  <p:stCondLst>
                                    <p:cond delay="0"/>
                                  </p:stCondLst>
                                  <p:childTnLst>
                                    <p:set>
                                      <p:cBhvr>
                                        <p:cTn id="52" dur="1" fill="hold">
                                          <p:stCondLst>
                                            <p:cond delay="0"/>
                                          </p:stCondLst>
                                        </p:cTn>
                                        <p:tgtEl>
                                          <p:spTgt spid="3">
                                            <p:txEl>
                                              <p:pRg st="6" end="6"/>
                                            </p:txEl>
                                          </p:spTgt>
                                        </p:tgtEl>
                                        <p:attrNameLst>
                                          <p:attrName>style.visibility</p:attrName>
                                        </p:attrNameLst>
                                      </p:cBhvr>
                                      <p:to>
                                        <p:strVal val="visible"/>
                                      </p:to>
                                    </p:set>
                                    <p:animEffect transition="in" filter="fade">
                                      <p:cBhvr>
                                        <p:cTn id="53" dur="4000"/>
                                        <p:tgtEl>
                                          <p:spTgt spid="3">
                                            <p:txEl>
                                              <p:pRg st="6" end="6"/>
                                            </p:txEl>
                                          </p:spTgt>
                                        </p:tgtEl>
                                      </p:cBhvr>
                                    </p:animEffect>
                                    <p:anim calcmode="lin" valueType="num">
                                      <p:cBhvr>
                                        <p:cTn id="54" dur="4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5" dur="4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par>
                          <p:cTn id="56" fill="hold">
                            <p:stCondLst>
                              <p:cond delay="36000"/>
                            </p:stCondLst>
                            <p:childTnLst>
                              <p:par>
                                <p:cTn id="57" presetID="42" presetClass="entr" presetSubtype="0" fill="hold" nodeType="afterEffect">
                                  <p:stCondLst>
                                    <p:cond delay="0"/>
                                  </p:stCondLst>
                                  <p:childTnLst>
                                    <p:set>
                                      <p:cBhvr>
                                        <p:cTn id="58" dur="1" fill="hold">
                                          <p:stCondLst>
                                            <p:cond delay="0"/>
                                          </p:stCondLst>
                                        </p:cTn>
                                        <p:tgtEl>
                                          <p:spTgt spid="3">
                                            <p:txEl>
                                              <p:pRg st="7" end="7"/>
                                            </p:txEl>
                                          </p:spTgt>
                                        </p:tgtEl>
                                        <p:attrNameLst>
                                          <p:attrName>style.visibility</p:attrName>
                                        </p:attrNameLst>
                                      </p:cBhvr>
                                      <p:to>
                                        <p:strVal val="visible"/>
                                      </p:to>
                                    </p:set>
                                    <p:animEffect transition="in" filter="fade">
                                      <p:cBhvr>
                                        <p:cTn id="59" dur="4000"/>
                                        <p:tgtEl>
                                          <p:spTgt spid="3">
                                            <p:txEl>
                                              <p:pRg st="7" end="7"/>
                                            </p:txEl>
                                          </p:spTgt>
                                        </p:tgtEl>
                                      </p:cBhvr>
                                    </p:animEffect>
                                    <p:anim calcmode="lin" valueType="num">
                                      <p:cBhvr>
                                        <p:cTn id="60" dur="4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61" dur="4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par>
                          <p:cTn id="62" fill="hold">
                            <p:stCondLst>
                              <p:cond delay="40000"/>
                            </p:stCondLst>
                            <p:childTnLst>
                              <p:par>
                                <p:cTn id="63" presetID="42" presetClass="entr" presetSubtype="0" fill="hold" nodeType="afterEffect">
                                  <p:stCondLst>
                                    <p:cond delay="0"/>
                                  </p:stCondLst>
                                  <p:childTnLst>
                                    <p:set>
                                      <p:cBhvr>
                                        <p:cTn id="64" dur="1" fill="hold">
                                          <p:stCondLst>
                                            <p:cond delay="0"/>
                                          </p:stCondLst>
                                        </p:cTn>
                                        <p:tgtEl>
                                          <p:spTgt spid="3">
                                            <p:txEl>
                                              <p:pRg st="8" end="8"/>
                                            </p:txEl>
                                          </p:spTgt>
                                        </p:tgtEl>
                                        <p:attrNameLst>
                                          <p:attrName>style.visibility</p:attrName>
                                        </p:attrNameLst>
                                      </p:cBhvr>
                                      <p:to>
                                        <p:strVal val="visible"/>
                                      </p:to>
                                    </p:set>
                                    <p:animEffect transition="in" filter="fade">
                                      <p:cBhvr>
                                        <p:cTn id="65" dur="4000"/>
                                        <p:tgtEl>
                                          <p:spTgt spid="3">
                                            <p:txEl>
                                              <p:pRg st="8" end="8"/>
                                            </p:txEl>
                                          </p:spTgt>
                                        </p:tgtEl>
                                      </p:cBhvr>
                                    </p:animEffect>
                                    <p:anim calcmode="lin" valueType="num">
                                      <p:cBhvr>
                                        <p:cTn id="66" dur="4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7" dur="4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par>
                          <p:cTn id="68" fill="hold">
                            <p:stCondLst>
                              <p:cond delay="44000"/>
                            </p:stCondLst>
                            <p:childTnLst>
                              <p:par>
                                <p:cTn id="69" presetID="15" presetClass="entr" presetSubtype="0" fill="hold" grpId="0" nodeType="after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p:cTn id="71" dur="4000" fill="hold"/>
                                        <p:tgtEl>
                                          <p:spTgt spid="11"/>
                                        </p:tgtEl>
                                        <p:attrNameLst>
                                          <p:attrName>ppt_w</p:attrName>
                                        </p:attrNameLst>
                                      </p:cBhvr>
                                      <p:tavLst>
                                        <p:tav tm="0">
                                          <p:val>
                                            <p:fltVal val="0"/>
                                          </p:val>
                                        </p:tav>
                                        <p:tav tm="100000">
                                          <p:val>
                                            <p:strVal val="#ppt_w"/>
                                          </p:val>
                                        </p:tav>
                                      </p:tavLst>
                                    </p:anim>
                                    <p:anim calcmode="lin" valueType="num">
                                      <p:cBhvr>
                                        <p:cTn id="72" dur="4000" fill="hold"/>
                                        <p:tgtEl>
                                          <p:spTgt spid="11"/>
                                        </p:tgtEl>
                                        <p:attrNameLst>
                                          <p:attrName>ppt_h</p:attrName>
                                        </p:attrNameLst>
                                      </p:cBhvr>
                                      <p:tavLst>
                                        <p:tav tm="0">
                                          <p:val>
                                            <p:fltVal val="0"/>
                                          </p:val>
                                        </p:tav>
                                        <p:tav tm="100000">
                                          <p:val>
                                            <p:strVal val="#ppt_h"/>
                                          </p:val>
                                        </p:tav>
                                      </p:tavLst>
                                    </p:anim>
                                    <p:anim calcmode="lin" valueType="num">
                                      <p:cBhvr>
                                        <p:cTn id="73" dur="4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74" dur="4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AMINHO ERRANTE   PIRAPORA - reformatar">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Ápice">
  <a:themeElements>
    <a:clrScheme name="Capa Dura">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Escritório Clássico">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apa Dura">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3.xml><?xml version="1.0" encoding="utf-8"?>
<a:theme xmlns:a="http://schemas.openxmlformats.org/drawingml/2006/main" name="1_Ápice">
  <a:themeElements>
    <a:clrScheme name="Ápice">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Ápice">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4.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CAMINHO ERRANTE   PIRAPORA - reformatar</Template>
  <TotalTime>17</TotalTime>
  <Words>1418</Words>
  <Application>Microsoft Office PowerPoint</Application>
  <PresentationFormat>Personalizar</PresentationFormat>
  <Paragraphs>86</Paragraphs>
  <Slides>17</Slides>
  <Notes>2</Notes>
  <HiddenSlides>0</HiddenSlides>
  <MMClips>0</MMClips>
  <ScaleCrop>false</ScaleCrop>
  <HeadingPairs>
    <vt:vector size="4" baseType="variant">
      <vt:variant>
        <vt:lpstr>Tema</vt:lpstr>
      </vt:variant>
      <vt:variant>
        <vt:i4>3</vt:i4>
      </vt:variant>
      <vt:variant>
        <vt:lpstr>Títulos de slides</vt:lpstr>
      </vt:variant>
      <vt:variant>
        <vt:i4>17</vt:i4>
      </vt:variant>
    </vt:vector>
  </HeadingPairs>
  <TitlesOfParts>
    <vt:vector size="20" baseType="lpstr">
      <vt:lpstr>CAMINHO ERRANTE   PIRAPORA - reformatar</vt:lpstr>
      <vt:lpstr>Ápice</vt:lpstr>
      <vt:lpstr>1_Ápice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2</cp:revision>
  <dcterms:created xsi:type="dcterms:W3CDTF">2020-02-14T13:32:09Z</dcterms:created>
  <dcterms:modified xsi:type="dcterms:W3CDTF">2020-02-14T13:49:22Z</dcterms:modified>
</cp:coreProperties>
</file>