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omments/comment1.xml" ContentType="application/vnd.openxmlformats-officedocument.presentationml.comments+xml"/>
  <Override PartName="/ppt/media/audio21.wav" ContentType="audio/x-wav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Default Extension="emf" ContentType="image/x-emf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  <p:sldMasterId id="2147483683" r:id="rId2"/>
    <p:sldMasterId id="2147483695" r:id="rId3"/>
  </p:sldMasterIdLst>
  <p:notesMasterIdLst>
    <p:notesMasterId r:id="rId9"/>
  </p:notesMasterIdLst>
  <p:sldIdLst>
    <p:sldId id="385" r:id="rId4"/>
    <p:sldId id="386" r:id="rId5"/>
    <p:sldId id="388" r:id="rId6"/>
    <p:sldId id="390" r:id="rId7"/>
    <p:sldId id="391" r:id="rId8"/>
  </p:sldIdLst>
  <p:sldSz cx="9144000" cy="5143500" type="screen16x9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ndows User" initials="WU" lastIdx="1" clrIdx="0">
    <p:extLst>
      <p:ext uri="{19B8F6BF-5375-455C-9EA6-DF929625EA0E}">
        <p15:presenceInfo xmlns:p15="http://schemas.microsoft.com/office/powerpoint/2012/main" xmlns="" userId="Windows 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9966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21" autoAdjust="0"/>
    <p:restoredTop sz="94660"/>
  </p:normalViewPr>
  <p:slideViewPr>
    <p:cSldViewPr>
      <p:cViewPr varScale="1">
        <p:scale>
          <a:sx n="113" d="100"/>
          <a:sy n="113" d="100"/>
        </p:scale>
        <p:origin x="-341" y="-72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732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presProps" Target="presProps.xml"/><Relationship Id="rId5" Type="http://schemas.openxmlformats.org/officeDocument/2006/relationships/slide" Target="slides/slide2.xml"/><Relationship Id="rId10" Type="http://schemas.openxmlformats.org/officeDocument/2006/relationships/commentAuthors" Target="commentAuthors.xml"/><Relationship Id="rId4" Type="http://schemas.openxmlformats.org/officeDocument/2006/relationships/slide" Target="slides/slide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5-10-24T17:34:52.418" idx="1">
    <p:pos x="7523" y="3392"/>
    <p:text/>
    <p:extLst>
      <p:ext uri="{C676402C-5697-4E1C-873F-D02D1690AC5C}">
        <p15:threadingInfo xmlns:p15="http://schemas.microsoft.com/office/powerpoint/2012/main" xmlns="" timeZoneBias="120"/>
      </p:ext>
    </p:extLst>
  </p:cm>
</p:cmLst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495494-D788-4063-A122-3D9D438FD03D}" type="datetimeFigureOut">
              <a:rPr lang="fr-FR"/>
              <a:pPr>
                <a:defRPr/>
              </a:pPr>
              <a:t>14/03/2020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0"/>
            <a:r>
              <a:rPr lang="fr-FR" noProof="0" smtClean="0"/>
              <a:t>Deuxième niveau</a:t>
            </a:r>
          </a:p>
          <a:p>
            <a:pPr lvl="0"/>
            <a:r>
              <a:rPr lang="fr-FR" noProof="0" smtClean="0"/>
              <a:t>Troisième niveau</a:t>
            </a:r>
          </a:p>
          <a:p>
            <a:pPr lvl="0"/>
            <a:r>
              <a:rPr lang="fr-FR" noProof="0" smtClean="0"/>
              <a:t>Quatrième niveau</a:t>
            </a:r>
          </a:p>
          <a:p>
            <a:pPr lvl="0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3B0D055C-087A-46F6-88BC-3CD1DF74905E}" type="slidenum">
              <a:rPr lang="fr-FR"/>
              <a:pPr>
                <a:defRPr/>
              </a:pPr>
              <a:t>‹nº›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xmlns="" val="4440655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742950" indent="-28575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11430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61C38B-D316-4646-B0D2-57EC371A91C5}" type="slidenum">
              <a:rPr lang="pt-BR" smtClean="0">
                <a:solidFill>
                  <a:prstClr val="black"/>
                </a:solidFill>
              </a:rPr>
              <a:pPr/>
              <a:t>1</a:t>
            </a:fld>
            <a:endParaRPr lang="pt-BR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48110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15547D-4A85-428E-9547-E49B3CDFCF31}" type="slidenum">
              <a:rPr lang="pt-BR" smtClean="0">
                <a:solidFill>
                  <a:prstClr val="black"/>
                </a:solidFill>
              </a:rPr>
              <a:pPr/>
              <a:t>5</a:t>
            </a:fld>
            <a:endParaRPr lang="pt-BR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449880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807E55-10F7-4A70-BEE7-1D06B6C070A8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2CC7C5-2A0D-48E5-90FE-95EEA0A62E1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74706335"/>
      </p:ext>
    </p:extLst>
  </p:cSld>
  <p:clrMapOvr>
    <a:masterClrMapping/>
  </p:clrMapOvr>
  <p:transition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280647-0CCA-4687-97B3-3475F23AFB59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8E657-AAE0-4D57-B522-C91CFF0D82AD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2212044"/>
      </p:ext>
    </p:extLst>
  </p:cSld>
  <p:clrMapOvr>
    <a:masterClrMapping/>
  </p:clrMapOvr>
  <p:transition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F7529-F860-41CF-B369-932541D205B6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34A130-2003-475F-A42B-068E0A545BB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69561299"/>
      </p:ext>
    </p:extLst>
  </p:cSld>
  <p:clrMapOvr>
    <a:masterClrMapping/>
  </p:clrMapOvr>
  <p:transition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83B8E-9D3D-4425-831D-AB232369C90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EFF164-FA43-4085-B15D-85B88900DC8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43932921"/>
      </p:ext>
    </p:extLst>
  </p:cSld>
  <p:clrMapOvr>
    <a:masterClrMapping/>
  </p:clrMapOvr>
  <p:transition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3F1CD4-39DD-4001-8FF7-1113DC93F79F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D246A-0AA3-48C4-AF85-4EE6BEFFC8FC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3352807"/>
      </p:ext>
    </p:extLst>
  </p:cSld>
  <p:clrMapOvr>
    <a:masterClrMapping/>
  </p:clrMapOvr>
  <p:transition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578354-2997-4765-A583-35B43694CEE2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9D727A-89A4-491E-8327-38BF216F6830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00886439"/>
      </p:ext>
    </p:extLst>
  </p:cSld>
  <p:clrMapOvr>
    <a:masterClrMapping/>
  </p:clrMapOvr>
  <p:transition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2E3A47-48B4-4E2D-9B32-D43EB79D7173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3B434F-3B16-40C5-95CB-9FD9275C78A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1444630"/>
      </p:ext>
    </p:extLst>
  </p:cSld>
  <p:clrMapOvr>
    <a:masterClrMapping/>
  </p:clrMapOvr>
  <p:transition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58B3EB-EB16-4170-AA57-A04DB798FFD7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EDF333-D552-4451-87F5-51C7C624120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7743096"/>
      </p:ext>
    </p:extLst>
  </p:cSld>
  <p:clrMapOvr>
    <a:masterClrMapping/>
  </p:clrMapOvr>
  <p:transition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pt-BR" noProof="0" smtClean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4DCFF7-65BE-4D8C-B987-897415FB240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7247-55E3-431C-AE52-2518CFDCA14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07597796"/>
      </p:ext>
    </p:extLst>
  </p:cSld>
  <p:clrMapOvr>
    <a:masterClrMapping/>
  </p:clrMapOvr>
  <p:transition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C3AF7F-DE27-4179-8A42-18849BDE3CB1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B7E4-9B3A-4FB6-A475-4D7F291496F6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68135922"/>
      </p:ext>
    </p:extLst>
  </p:cSld>
  <p:clrMapOvr>
    <a:masterClrMapping/>
  </p:clrMapOvr>
  <p:transition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444EC-F80C-4797-AD32-72FD012E38AC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B5CA0C-DCF6-4B88-A728-960E3E0DBA72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58639940"/>
      </p:ext>
    </p:extLst>
  </p:cSld>
  <p:clrMapOvr>
    <a:masterClrMapping/>
  </p:clrMapOvr>
  <p:transition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95174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29683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white"/>
              </a:solidFill>
              <a:latin typeface="Cambri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xmlns="" val="187347842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46617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618342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973043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3581220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56255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xmlns="" val="156172640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8427005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07638733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9D3CB7-6109-4B8E-A6ED-EB6C049AB07F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3324725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3ECCFB-C05C-4ACA-9C65-55ADE1007566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28580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719A0F-D937-4E68-88E7-82D25D8D9624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922458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6858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485900"/>
            <a:ext cx="3810000" cy="30861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496D75-B9BC-4B74-BB01-5BAD5448F50D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5533433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11D19FD-5CAA-4E96-9D1E-F2B49212082B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2553615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987F2B-C76E-451D-97B0-C2A8B4C313BC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424007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80DE3E-0D07-4BB8-86AC-D5832FEF2E27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610443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1AEB76-1142-4857-89FB-37F92900F49D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748545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2BB88D-975B-4DFF-8B99-CEC3DF955608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871245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910EB8-06ED-4AA3-89C5-A8AD88A411F1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719726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515100" y="457200"/>
            <a:ext cx="1943100" cy="411480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85800" y="457200"/>
            <a:ext cx="5676900" cy="4114800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pt-BR">
              <a:solidFill>
                <a:srgbClr val="000000"/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582E79-93DC-4E79-840C-9ACA6E23958F}" type="slidenum">
              <a:rPr lang="es-ES" altLang="pt-BR">
                <a:solidFill>
                  <a:srgbClr val="000000"/>
                </a:solidFill>
              </a:rPr>
              <a:pPr/>
              <a:t>‹nº›</a:t>
            </a:fld>
            <a:endParaRPr lang="es-ES" altLang="pt-BR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32904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89A879F-D50B-4788-8D66-2CF2C95CF47B}" type="datetimeFigureOut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14/03/2020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10C18A3-3A7D-4E6C-A59A-DA3633AB5B6E}" type="slidenum">
              <a:rPr lang="pt-BR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75781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transition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14/03/2020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latin typeface="Cambria"/>
                <a:cs typeface="Arial" charset="0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latin typeface="Cambri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/>
              </a:solidFill>
              <a:latin typeface="Cambri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33384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57200"/>
            <a:ext cx="77724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485900"/>
            <a:ext cx="7772400" cy="3086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pt-BR" smtClean="0"/>
              <a:t>Haga clic para modificar el estilo de texto del patrón</a:t>
            </a:r>
          </a:p>
          <a:p>
            <a:pPr lvl="1"/>
            <a:r>
              <a:rPr lang="es-ES" altLang="pt-BR" smtClean="0"/>
              <a:t>Segundo nivel</a:t>
            </a:r>
          </a:p>
          <a:p>
            <a:pPr lvl="2"/>
            <a:r>
              <a:rPr lang="es-ES" altLang="pt-BR" smtClean="0"/>
              <a:t>Tercer nivel</a:t>
            </a:r>
          </a:p>
          <a:p>
            <a:pPr lvl="3"/>
            <a:r>
              <a:rPr lang="es-ES" altLang="pt-BR" smtClean="0"/>
              <a:t>Cuarto nivel</a:t>
            </a:r>
          </a:p>
          <a:p>
            <a:pPr lvl="4"/>
            <a:r>
              <a:rPr lang="es-ES" altLang="pt-BR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altLang="pt-BR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 altLang="pt-BR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19050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ED2D334-24B3-4136-A13D-50767F964DC4}" type="slidenum">
              <a:rPr lang="es-ES" altLang="pt-BR">
                <a:solidFill>
                  <a:srgbClr val="000000"/>
                </a:solidFill>
                <a:latin typeface="Times New Roman" pitchFamily="18" charset="0"/>
              </a:rPr>
              <a:pPr/>
              <a:t>‹nº›</a:t>
            </a:fld>
            <a:endParaRPr lang="es-ES" altLang="pt-BR">
              <a:solidFill>
                <a:srgbClr val="000000"/>
              </a:solidFill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11962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  <p:sldLayoutId id="2147483706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1.wav"/><Relationship Id="rId5" Type="http://schemas.openxmlformats.org/officeDocument/2006/relationships/image" Target="../media/image5.gi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pensandoemviajar.com/wp-content/uploads/2013/08/mapa_lago.png" TargetMode="External"/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21.wav"/><Relationship Id="rId3" Type="http://schemas.openxmlformats.org/officeDocument/2006/relationships/audio" Target="../media/audio2.wav"/><Relationship Id="rId7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gif"/><Relationship Id="rId5" Type="http://schemas.openxmlformats.org/officeDocument/2006/relationships/hyperlink" Target="http://vendraminiletras.blogspot.com/" TargetMode="External"/><Relationship Id="rId4" Type="http://schemas.openxmlformats.org/officeDocument/2006/relationships/image" Target="../media/image11.jpeg"/><Relationship Id="rId9" Type="http://schemas.openxmlformats.org/officeDocument/2006/relationships/comments" Target="../comments/commen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4357686" y="500048"/>
            <a:ext cx="4446588" cy="540072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pt-BR" sz="3600" dirty="0" smtClean="0">
                <a:solidFill>
                  <a:srgbClr val="0070C0"/>
                </a:solidFill>
                <a:latin typeface="Cooper Black" panose="0208090404030B020404" pitchFamily="18" charset="0"/>
              </a:rPr>
              <a:t>LAGO DI GARDA</a:t>
            </a:r>
            <a:r>
              <a:rPr lang="pt-BR" sz="2200" dirty="0" smtClean="0">
                <a:solidFill>
                  <a:srgbClr val="FFFF00"/>
                </a:solidFill>
                <a:latin typeface="Cooper Black" panose="0208090404030B020404" pitchFamily="18" charset="0"/>
              </a:rPr>
              <a:t>   </a:t>
            </a:r>
            <a:r>
              <a:rPr lang="pt-BR" sz="3100" dirty="0" smtClean="0">
                <a:solidFill>
                  <a:schemeClr val="accent6">
                    <a:lumMod val="75000"/>
                  </a:schemeClr>
                </a:solidFill>
                <a:latin typeface="Monotype Corsiva" pitchFamily="66" charset="0"/>
              </a:rPr>
              <a:t>           </a:t>
            </a:r>
            <a:endParaRPr lang="pt-BR" dirty="0" smtClean="0">
              <a:solidFill>
                <a:schemeClr val="accent2">
                  <a:lumMod val="60000"/>
                  <a:lumOff val="40000"/>
                </a:schemeClr>
              </a:solidFill>
              <a:latin typeface="Mistral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4714876" y="1142990"/>
            <a:ext cx="37862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2000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anose="03060402040406080204" pitchFamily="66" charset="0"/>
              </a:rPr>
              <a:t>UMA DAS MARAVILHAS DA ITÁLIA</a:t>
            </a:r>
            <a:endParaRPr lang="pt-BR" sz="1200" b="1" dirty="0" smtClean="0">
              <a:solidFill>
                <a:srgbClr val="0070C0"/>
              </a:solidFill>
              <a:latin typeface="Pristina" panose="03060402040406080204" pitchFamily="66" charset="0"/>
            </a:endParaRPr>
          </a:p>
        </p:txBody>
      </p:sp>
      <p:sp>
        <p:nvSpPr>
          <p:cNvPr id="5" name="CaixaDeTexto 4"/>
          <p:cNvSpPr txBox="1"/>
          <p:nvPr/>
        </p:nvSpPr>
        <p:spPr>
          <a:xfrm>
            <a:off x="5786446" y="4357700"/>
            <a:ext cx="29703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</a:t>
            </a:r>
            <a:r>
              <a:rPr lang="pt-BR" sz="1400" dirty="0" err="1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S</a:t>
            </a:r>
            <a:r>
              <a:rPr lang="pt-BR" dirty="0" err="1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equência</a:t>
            </a:r>
            <a:r>
              <a:rPr lang="pt-BR" dirty="0" smtClean="0">
                <a:solidFill>
                  <a:srgbClr val="FFFF00"/>
                </a:solidFill>
                <a:latin typeface="Andalus" panose="02020603050405020304" pitchFamily="18" charset="-78"/>
                <a:cs typeface="Andalus" panose="02020603050405020304" pitchFamily="18" charset="-78"/>
              </a:rPr>
              <a:t> Automática</a:t>
            </a:r>
            <a:endParaRPr lang="pt-BR" sz="11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ndalus" panose="02020603050405020304" pitchFamily="18" charset="-78"/>
              <a:cs typeface="Andalus" panose="02020603050405020304" pitchFamily="18" charset="-78"/>
            </a:endParaRPr>
          </a:p>
        </p:txBody>
      </p:sp>
      <p:grpSp>
        <p:nvGrpSpPr>
          <p:cNvPr id="34" name="Grupo 3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858000"/>
          </a:xfrm>
        </p:grpSpPr>
        <p:pic>
          <p:nvPicPr>
            <p:cNvPr id="35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152400" cy="6858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6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991600" y="0"/>
              <a:ext cx="152400" cy="6858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-4470400"/>
              <a:ext cx="203200" cy="9144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8" name="Picture 20" descr="slide0015_image009"/>
            <p:cNvPicPr>
              <a:picLocks noChangeAspect="1" noChangeArrowheads="1" noCrop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 rot="5400000">
              <a:off x="4470400" y="2184400"/>
              <a:ext cx="203200" cy="9144000"/>
            </a:xfrm>
            <a:prstGeom prst="rect">
              <a:avLst/>
            </a:prstGeom>
            <a:noFill/>
            <a:ln w="38100">
              <a:solidFill>
                <a:srgbClr val="FF000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" name="Retângulo 5"/>
          <p:cNvSpPr/>
          <p:nvPr/>
        </p:nvSpPr>
        <p:spPr>
          <a:xfrm>
            <a:off x="785786" y="3643320"/>
            <a:ext cx="4301690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400" b="1" cap="none" spc="0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Situado nas regiões </a:t>
            </a:r>
          </a:p>
          <a:p>
            <a:pPr algn="ctr"/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Da </a:t>
            </a:r>
            <a:r>
              <a:rPr lang="pt-BR" sz="2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Lombardia</a:t>
            </a:r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,</a:t>
            </a:r>
            <a:r>
              <a:rPr lang="pt-BR" sz="2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Veneto</a:t>
            </a:r>
            <a:r>
              <a:rPr lang="pt-BR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 e </a:t>
            </a:r>
            <a:r>
              <a:rPr lang="pt-BR" sz="2400" b="1" dirty="0" err="1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Trentino</a:t>
            </a:r>
            <a:endParaRPr lang="pt-BR" sz="2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0825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25000">
        <p15:prstTrans prst="drape"/>
        <p:sndAc>
          <p:stSnd loop="1">
            <p:snd r:embed="rId6" name="Caruso (piano solo) Andrea Bocelli.wmv.wav"/>
          </p:stSnd>
        </p:sndAc>
      </p:transition>
    </mc:Choice>
    <mc:Fallback>
      <p:transition spd="slow" advClick="0" advTm="25000">
        <p:fade/>
        <p:sndAc>
          <p:stSnd loop="1">
            <p:snd r:embed="rId3" name="Caruso (piano solo) Andrea Bocelli.wmv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800"/>
                            </p:stCondLst>
                            <p:childTnLst>
                              <p:par>
                                <p:cTn id="1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8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8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800"/>
                            </p:stCondLst>
                            <p:childTnLst>
                              <p:par>
                                <p:cTn id="2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25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r="-5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1424" y="231438"/>
            <a:ext cx="2763925" cy="2070276"/>
          </a:xfrm>
          <a:prstGeom prst="roundRect">
            <a:avLst>
              <a:gd name="adj" fmla="val 16667"/>
            </a:avLst>
          </a:prstGeom>
          <a:gradFill flip="none" rotWithShape="1">
            <a:gsLst>
              <a:gs pos="0">
                <a:schemeClr val="accent1">
                  <a:shade val="30000"/>
                  <a:satMod val="115000"/>
                </a:schemeClr>
              </a:gs>
              <a:gs pos="50000">
                <a:schemeClr val="accent1">
                  <a:shade val="67500"/>
                  <a:satMod val="115000"/>
                </a:schemeClr>
              </a:gs>
              <a:gs pos="100000">
                <a:schemeClr val="accent1">
                  <a:shade val="100000"/>
                  <a:satMod val="115000"/>
                </a:schemeClr>
              </a:gs>
            </a:gsLst>
            <a:lin ang="2700000" scaled="1"/>
            <a:tileRect/>
          </a:gradFill>
          <a:ln w="57150">
            <a:solidFill>
              <a:srgbClr val="FFC0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1436" y="2841786"/>
            <a:ext cx="2700360" cy="1911491"/>
          </a:xfrm>
          <a:prstGeom prst="rect">
            <a:avLst/>
          </a:prstGeom>
          <a:ln w="38100">
            <a:solidFill>
              <a:schemeClr val="accent1">
                <a:lumMod val="60000"/>
                <a:lumOff val="40000"/>
              </a:schemeClr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 prst="angle"/>
          </a:sp3d>
        </p:spPr>
      </p:pic>
      <p:sp>
        <p:nvSpPr>
          <p:cNvPr id="5" name="Retângulo 4"/>
          <p:cNvSpPr/>
          <p:nvPr/>
        </p:nvSpPr>
        <p:spPr>
          <a:xfrm>
            <a:off x="3428992" y="857238"/>
            <a:ext cx="5490732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sz="2400" b="1" dirty="0">
              <a:solidFill>
                <a:srgbClr val="FFFF00"/>
              </a:solidFill>
              <a:latin typeface="Georgia"/>
            </a:endParaRPr>
          </a:p>
          <a:p>
            <a:pPr algn="ctr"/>
            <a:r>
              <a:rPr lang="pt-BR" sz="3600" b="1" dirty="0" smtClean="0">
                <a:solidFill>
                  <a:srgbClr val="FFFF00"/>
                </a:solidFill>
                <a:latin typeface="Georgia"/>
              </a:rPr>
              <a:t>Considerado </a:t>
            </a:r>
            <a:r>
              <a:rPr lang="pt-BR" sz="3600" b="1" dirty="0">
                <a:solidFill>
                  <a:srgbClr val="FFFF00"/>
                </a:solidFill>
                <a:latin typeface="Georgia"/>
              </a:rPr>
              <a:t>um dos mais belos lagos do mundo e o maior da Itália, </a:t>
            </a:r>
            <a:r>
              <a:rPr lang="pt-BR" sz="3600" b="1" dirty="0" smtClean="0">
                <a:solidFill>
                  <a:srgbClr val="FFFF00"/>
                </a:solidFill>
                <a:latin typeface="Georgia"/>
              </a:rPr>
              <a:t>está </a:t>
            </a:r>
            <a:r>
              <a:rPr lang="pt-BR" sz="3600" b="1" dirty="0">
                <a:solidFill>
                  <a:srgbClr val="FFFF00"/>
                </a:solidFill>
                <a:latin typeface="Georgia"/>
              </a:rPr>
              <a:t>situado entre as províncias de Brescia e </a:t>
            </a:r>
            <a:r>
              <a:rPr lang="pt-BR" sz="3600" b="1" dirty="0" smtClean="0">
                <a:solidFill>
                  <a:srgbClr val="FFFF00"/>
                </a:solidFill>
                <a:latin typeface="Georgia"/>
              </a:rPr>
              <a:t>Verona</a:t>
            </a:r>
            <a:r>
              <a:rPr lang="pt-BR" sz="2400" b="1" dirty="0" smtClean="0">
                <a:solidFill>
                  <a:srgbClr val="FFFF00"/>
                </a:solidFill>
                <a:latin typeface="Georgia"/>
              </a:rPr>
              <a:t>.</a:t>
            </a:r>
            <a:r>
              <a:rPr lang="pt-BR" b="1" dirty="0">
                <a:solidFill>
                  <a:srgbClr val="000000"/>
                </a:solidFill>
                <a:latin typeface="Georgia"/>
              </a:rPr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xmlns="" val="34128459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5000" advClick="0" advTm="26000">
        <p15:prstTrans prst="wind"/>
      </p:transition>
    </mc:Choice>
    <mc:Fallback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341436" y="231438"/>
            <a:ext cx="328647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000" b="1" dirty="0" smtClean="0">
                <a:solidFill>
                  <a:srgbClr val="FFFF00"/>
                </a:solidFill>
                <a:latin typeface="Algerian" panose="04020705040A02060702" pitchFamily="82" charset="0"/>
              </a:rPr>
              <a:t>GARDA  AO  ENTARDECER</a:t>
            </a:r>
            <a:endParaRPr lang="pt-BR" sz="2000" b="1" dirty="0">
              <a:solidFill>
                <a:srgbClr val="FFFF00"/>
              </a:solidFill>
              <a:latin typeface="Algerian" panose="04020705040A02060702" pitchFamily="82" charset="0"/>
            </a:endParaRPr>
          </a:p>
        </p:txBody>
      </p:sp>
      <p:sp>
        <p:nvSpPr>
          <p:cNvPr id="7" name="Retângulo 6"/>
          <p:cNvSpPr/>
          <p:nvPr/>
        </p:nvSpPr>
        <p:spPr>
          <a:xfrm>
            <a:off x="85307" y="4462002"/>
            <a:ext cx="8987293" cy="646331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pt-BR" sz="1200" dirty="0" smtClean="0">
                <a:solidFill>
                  <a:srgbClr val="FFFF00"/>
                </a:solidFill>
                <a:latin typeface="Arial"/>
              </a:rPr>
              <a:t>O nome da canção que ouvem se chama CARUSO. Fala </a:t>
            </a:r>
            <a:r>
              <a:rPr lang="pt-BR" sz="1200" dirty="0">
                <a:solidFill>
                  <a:srgbClr val="FFFF00"/>
                </a:solidFill>
                <a:latin typeface="Arial"/>
              </a:rPr>
              <a:t>sobre as mágoas e as saudades de um homem prestes a morrer enquanto olha nos olhos </a:t>
            </a:r>
            <a:r>
              <a:rPr lang="pt-BR" sz="1200" dirty="0" smtClean="0">
                <a:solidFill>
                  <a:srgbClr val="FFFF00"/>
                </a:solidFill>
                <a:latin typeface="Arial"/>
              </a:rPr>
              <a:t>de uma </a:t>
            </a:r>
            <a:r>
              <a:rPr lang="pt-BR" sz="1200" dirty="0">
                <a:solidFill>
                  <a:srgbClr val="FFFF00"/>
                </a:solidFill>
                <a:latin typeface="Arial"/>
              </a:rPr>
              <a:t>mulher que lhe é muito querida. A canção </a:t>
            </a:r>
            <a:r>
              <a:rPr lang="pt-BR" sz="1200" dirty="0" smtClean="0">
                <a:solidFill>
                  <a:srgbClr val="FFFF00"/>
                </a:solidFill>
                <a:latin typeface="Arial"/>
              </a:rPr>
              <a:t>escrita por Lucio Dalla é </a:t>
            </a:r>
            <a:r>
              <a:rPr lang="pt-BR" sz="1200" dirty="0">
                <a:solidFill>
                  <a:srgbClr val="FFFF00"/>
                </a:solidFill>
                <a:latin typeface="Arial"/>
              </a:rPr>
              <a:t>muito provavelmente uma tentativa de romantizar os últimos dias de </a:t>
            </a:r>
            <a:r>
              <a:rPr lang="pt-BR" sz="1200" dirty="0" smtClean="0">
                <a:solidFill>
                  <a:srgbClr val="FFFF00"/>
                </a:solidFill>
                <a:latin typeface="Arial"/>
              </a:rPr>
              <a:t>Enrico Caruso em Sorrento. Foi </a:t>
            </a:r>
            <a:r>
              <a:rPr lang="pt-BR" sz="1200" dirty="0">
                <a:solidFill>
                  <a:srgbClr val="FFFF00"/>
                </a:solidFill>
                <a:latin typeface="Arial"/>
              </a:rPr>
              <a:t>uma grande lenda da ópera lírica </a:t>
            </a:r>
            <a:r>
              <a:rPr lang="pt-BR" sz="1200" dirty="0" smtClean="0">
                <a:solidFill>
                  <a:srgbClr val="FFFF00"/>
                </a:solidFill>
                <a:latin typeface="Arial"/>
              </a:rPr>
              <a:t>italiana. </a:t>
            </a:r>
            <a:endParaRPr lang="pt-BR" sz="12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83499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5000" advClick="0" advTm="32000">
        <p15:prstTrans prst="wind"/>
      </p:transition>
    </mc:Choice>
    <mc:Fallback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6" name="Picture 8" descr="v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112" y="0"/>
            <a:ext cx="9167813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142844" y="1500180"/>
            <a:ext cx="88211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dirty="0" smtClean="0">
                <a:solidFill>
                  <a:srgbClr val="FFFF00"/>
                </a:solidFill>
              </a:rPr>
              <a:t>As paisagens de Garda são muito agradáveis e também exóticas, atraindo muitos visitantes e  conquistando os mais variados gostos.</a:t>
            </a:r>
          </a:p>
          <a:p>
            <a:pPr algn="ctr"/>
            <a:endParaRPr lang="pt-BR" dirty="0">
              <a:solidFill>
                <a:srgbClr val="FFFF00"/>
              </a:solidFill>
            </a:endParaRPr>
          </a:p>
          <a:p>
            <a:pPr algn="ctr"/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É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 maior e mais mediterrânico dos lagos alpinos da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Itália,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 vilas e pequenas cidades esculpidas em suas margens, cada uma com beleza e luz natural diferente.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quem gosta de história, podemos dizer que foi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parte </a:t>
            </a:r>
            <a:r>
              <a:rPr lang="pt-BR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 império Austro-húngaro </a:t>
            </a:r>
            <a:r>
              <a:rPr lang="pt-BR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até 1918 e palco de muitos episódios da história italiana.</a:t>
            </a:r>
          </a:p>
          <a:p>
            <a:pPr algn="ctr"/>
            <a:endParaRPr lang="pt-BR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dirty="0" smtClean="0">
                <a:solidFill>
                  <a:srgbClr val="FFFF00"/>
                </a:solidFill>
              </a:rPr>
              <a:t>Existem </a:t>
            </a:r>
            <a:r>
              <a:rPr lang="pt-BR" dirty="0">
                <a:solidFill>
                  <a:srgbClr val="FFFF00"/>
                </a:solidFill>
              </a:rPr>
              <a:t>muitas maneiras de se conhecer o </a:t>
            </a:r>
            <a:r>
              <a:rPr lang="pt-BR" dirty="0" smtClean="0">
                <a:solidFill>
                  <a:srgbClr val="FFFF00"/>
                </a:solidFill>
              </a:rPr>
              <a:t>Lago, a melhor, certamente, é percorrendo </a:t>
            </a:r>
            <a:r>
              <a:rPr lang="pt-BR" dirty="0">
                <a:solidFill>
                  <a:srgbClr val="FFFF00"/>
                </a:solidFill>
              </a:rPr>
              <a:t>suas margens de carro através das </a:t>
            </a:r>
            <a:r>
              <a:rPr lang="pt-BR" dirty="0" smtClean="0">
                <a:solidFill>
                  <a:srgbClr val="FFFF00"/>
                </a:solidFill>
              </a:rPr>
              <a:t>belas estradas que o circundam.</a:t>
            </a:r>
            <a:endParaRPr lang="pt-BR" dirty="0">
              <a:solidFill>
                <a:srgbClr val="FFFF00"/>
              </a:solidFill>
            </a:endParaRPr>
          </a:p>
          <a:p>
            <a:r>
              <a:rPr lang="pt-BR" dirty="0">
                <a:solidFill>
                  <a:srgbClr val="FFFF00"/>
                </a:solidFill>
                <a:hlinkClick r:id="rId3"/>
              </a:rPr>
              <a:t/>
            </a:r>
            <a:br>
              <a:rPr lang="pt-BR" dirty="0">
                <a:solidFill>
                  <a:srgbClr val="FFFF00"/>
                </a:solidFill>
                <a:hlinkClick r:id="rId3"/>
              </a:rPr>
            </a:br>
            <a:endParaRPr lang="pt-B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4622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5000" advClick="0" advTm="35000">
        <p15:prstTrans prst="wind"/>
      </p:transition>
    </mc:Choice>
    <mc:Fallback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25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25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6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25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6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6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5214941" y="1595624"/>
            <a:ext cx="3646663" cy="32008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pt-BR" sz="12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20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FORMATAÇÃO TONINHO  </a:t>
            </a:r>
            <a:r>
              <a:rPr lang="pt-BR" sz="2000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VENDRAMINI  </a:t>
            </a:r>
            <a:endParaRPr lang="pt-BR" sz="1400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500" b="1" u="sng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Pesquisas </a:t>
            </a:r>
            <a:r>
              <a:rPr lang="pt-BR" sz="1500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&amp; Imagens</a:t>
            </a:r>
            <a:endParaRPr lang="pt-BR" sz="15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Arquivo Pessoal / Internet   </a:t>
            </a:r>
            <a:endParaRPr lang="pt-BR" sz="1500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500" b="1" u="sng" spc="300" dirty="0" smtClean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u="sng" spc="3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  <a:endParaRPr lang="pt-BR" sz="1500" b="1" u="sng" spc="300" dirty="0">
              <a:solidFill>
                <a:srgbClr val="92D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5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Abert</a:t>
            </a:r>
            <a:r>
              <a:rPr lang="pt-BR" sz="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/</a:t>
            </a:r>
            <a:r>
              <a:rPr lang="pt-BR" sz="15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</a:t>
            </a:r>
            <a:r>
              <a:rPr lang="pt-BR" sz="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Caruso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endParaRPr lang="pt-BR" sz="1500" b="1" dirty="0" smtClean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  <a:r>
              <a:rPr lang="pt-BR" sz="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: La Mia </a:t>
            </a:r>
            <a:r>
              <a:rPr lang="pt-BR" sz="15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Tra</a:t>
            </a:r>
            <a:r>
              <a:rPr lang="pt-BR" sz="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Le Dita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pt-BR" sz="15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Gianluca</a:t>
            </a:r>
            <a:r>
              <a:rPr lang="pt-BR" sz="15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5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Grignani</a:t>
            </a:r>
            <a:r>
              <a:rPr lang="pt-BR" sz="15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0" b="1" spc="300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280507" y="3949791"/>
            <a:ext cx="4862998" cy="981038"/>
          </a:xfrm>
          <a:prstGeom prst="rect">
            <a:avLst/>
          </a:prstGeom>
          <a:ln w="28575"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75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105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  <a:hlinkClick r:id="rId5"/>
              </a:rPr>
              <a:t>http://vendraminiletras.blogspot.com/</a:t>
            </a:r>
            <a:endParaRPr lang="pt-BR" sz="105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1050" dirty="0">
                <a:solidFill>
                  <a:srgbClr val="7030A0"/>
                </a:solidFill>
                <a:latin typeface="Britannic Bold" panose="020B0903060703020204" pitchFamily="34" charset="0"/>
              </a:rPr>
              <a:t>http://sergrasan.com/toninhovendraminislides/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pt-BR" sz="675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171446" indent="-171446" algn="ctr" fontAlgn="auto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pt-BR" sz="67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REGIÃO.</a:t>
            </a:r>
          </a:p>
          <a:p>
            <a:pPr algn="ctr"/>
            <a:r>
              <a:rPr lang="pt-BR" sz="675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ACADEMIA NACIONAL DE LETRAS DO PORTAL DO POETA BRASILEIRO  ACADÊMICO  28.</a:t>
            </a:r>
          </a:p>
          <a:p>
            <a:pPr lvl="0" algn="ctr"/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. </a:t>
            </a:r>
            <a:r>
              <a:rPr lang="pt-BR" sz="900" dirty="0" err="1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Email</a:t>
            </a:r>
            <a:r>
              <a:rPr lang="pt-BR" sz="9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: toninhovendramini@gmail.com</a:t>
            </a: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8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 sz="24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bg2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bg2"/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8" name="Imagem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34319" y="279326"/>
            <a:ext cx="1096907" cy="138138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rnd">
            <a:solidFill>
              <a:srgbClr val="00B0F0"/>
            </a:solidFill>
          </a:ln>
          <a:effectLst>
            <a:outerShdw blurRad="36195" dist="12700" dir="11400000" algn="tl" rotWithShape="0">
              <a:srgbClr val="000000">
                <a:alpha val="33000"/>
              </a:srgbClr>
            </a:outerShdw>
          </a:effectLst>
          <a:scene3d>
            <a:camera prst="isometricOffAxis2Left"/>
            <a:lightRig rig="soft" dir="t"/>
          </a:scene3d>
          <a:sp3d contourW="12700" prstMaterial="matte">
            <a:bevelT w="63500" h="50800" prst="angle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xmlns="" val="12008333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6000" advClick="0" advTm="80000">
        <p15:prstTrans prst="curtains"/>
        <p:sndAc>
          <p:stSnd loop="1">
            <p:snd r:embed="rId8" name="Gianluca Grignani - La Mia Storia Tra Le Dita.wav"/>
          </p:stSnd>
        </p:sndAc>
      </p:transition>
    </mc:Choice>
    <mc:Fallback>
      <p:transition spd="slow" advClick="0" advTm="80000">
        <p:fade/>
        <p:sndAc>
          <p:stSnd loop="1">
            <p:snd r:embed="rId3" name="Gianluca Grignani - La Mia Storia Tra Le Di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000"/>
                            </p:stCondLst>
                            <p:childTnLst>
                              <p:par>
                                <p:cTn id="2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3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2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5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000"/>
                            </p:stCondLst>
                            <p:childTnLst>
                              <p:par>
                                <p:cTn id="4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3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10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6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LAGO DI GARDA - NORTE - ITÁLIA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Instruções">
  <a:themeElements>
    <a:clrScheme name="INSTRUÇÕES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INSTRUÇÕES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INSTRUÇÕES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INSTRUÇÕES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RUÇÕES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RUÇÕES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RUÇÕES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RUÇÕES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INSTRUÇÕES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LAGO DI GARDA - NORTE - ITÁLIA</Template>
  <TotalTime>12</TotalTime>
  <Words>275</Words>
  <Application>Microsoft Office PowerPoint</Application>
  <PresentationFormat>Apresentação na tela (16:9)</PresentationFormat>
  <Paragraphs>36</Paragraphs>
  <Slides>5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slides</vt:lpstr>
      </vt:variant>
      <vt:variant>
        <vt:i4>5</vt:i4>
      </vt:variant>
    </vt:vector>
  </HeadingPairs>
  <TitlesOfParts>
    <vt:vector size="8" baseType="lpstr">
      <vt:lpstr>LAGO DI GARDA - NORTE - ITÁLIA</vt:lpstr>
      <vt:lpstr>1_Viagem</vt:lpstr>
      <vt:lpstr>Instruções</vt:lpstr>
      <vt:lpstr>LAGO DI GARDA              </vt:lpstr>
      <vt:lpstr>Slide 2</vt:lpstr>
      <vt:lpstr>Slide 3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LAGO DI GARDA</dc:title>
  <dc:creator>User</dc:creator>
  <cp:lastModifiedBy>User</cp:lastModifiedBy>
  <cp:revision>2</cp:revision>
  <dcterms:created xsi:type="dcterms:W3CDTF">2020-03-14T14:45:28Z</dcterms:created>
  <dcterms:modified xsi:type="dcterms:W3CDTF">2020-03-14T14:58:23Z</dcterms:modified>
</cp:coreProperties>
</file>