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6364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8812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947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201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684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456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207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4071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8130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9188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B4092-A5F7-465D-BB37-89DC993119D8}" type="datetimeFigureOut">
              <a:rPr lang="pt-BR" smtClean="0"/>
              <a:t>05/01/2016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57505-8839-485D-A07B-A33DD24DA9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5132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1520" y="692696"/>
            <a:ext cx="85689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Você me lembra </a:t>
            </a:r>
          </a:p>
          <a:p>
            <a:pPr algn="ctr"/>
            <a:r>
              <a:rPr lang="pt-BR" sz="66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o mistério </a:t>
            </a:r>
          </a:p>
          <a:p>
            <a:pPr algn="ctr"/>
            <a:r>
              <a:rPr lang="pt-BR" sz="66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da vida</a:t>
            </a:r>
            <a:endParaRPr lang="pt-BR" sz="6600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045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ndAc>
          <p:stSnd>
            <p:snd r:embed="rId2" name="Richard Clayderman - My Way.wav"/>
          </p:stSnd>
        </p:sndAc>
      </p:transition>
    </mc:Choice>
    <mc:Fallback>
      <p:transition spd="slow" advTm="10000">
        <p:sndAc>
          <p:stSnd>
            <p:snd r:embed="rId2" name="Richard Clayderman - My 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48898" y="332656"/>
            <a:ext cx="78488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Eu nunca vou entender porque a gente continua voltando pra casa querendo ser de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alguém</a:t>
            </a:r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ainda que a gente esteja um ao lado do outro.</a:t>
            </a:r>
          </a:p>
        </p:txBody>
      </p:sp>
    </p:spTree>
    <p:extLst>
      <p:ext uri="{BB962C8B-B14F-4D97-AF65-F5344CB8AC3E}">
        <p14:creationId xmlns:p14="http://schemas.microsoft.com/office/powerpoint/2010/main" val="43147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/>
    </mc:Choice>
    <mc:Fallback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38587" y="332656"/>
            <a:ext cx="875389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Eu nunca vou entender porque você é exatamente o que eu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quero</a:t>
            </a:r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eu sou exatamente o que você quer, mas as nossas exatidões não funcionam numa conta de mais. </a:t>
            </a:r>
            <a:b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</a:br>
            <a:endParaRPr lang="pt-BR" sz="3200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47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07704" y="353499"/>
            <a:ext cx="5832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Mas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aí</a:t>
            </a:r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daqui uns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dias</a:t>
            </a:r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você vai me ligar.</a:t>
            </a:r>
          </a:p>
        </p:txBody>
      </p:sp>
    </p:spTree>
    <p:extLst>
      <p:ext uri="{BB962C8B-B14F-4D97-AF65-F5344CB8AC3E}">
        <p14:creationId xmlns:p14="http://schemas.microsoft.com/office/powerpoint/2010/main" val="193931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8270" y="195901"/>
            <a:ext cx="898222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Querendo tomar aquele café de sempre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, </a:t>
            </a:r>
            <a:endParaRPr lang="pt-BR" sz="3200" smtClean="0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</a:endParaRP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querendo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me esconder como sempre, querendo me amar só enquanto você pode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vulgarizar </a:t>
            </a:r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esse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amor.</a:t>
            </a:r>
          </a:p>
        </p:txBody>
      </p:sp>
    </p:spTree>
    <p:extLst>
      <p:ext uri="{BB962C8B-B14F-4D97-AF65-F5344CB8AC3E}">
        <p14:creationId xmlns:p14="http://schemas.microsoft.com/office/powerpoint/2010/main" val="193931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2288" y="404664"/>
            <a:ext cx="663034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6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Me querendo no </a:t>
            </a:r>
            <a:r>
              <a:rPr lang="pt-BR" sz="36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escuro</a:t>
            </a:r>
            <a:r>
              <a:rPr lang="pt-BR" sz="36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... </a:t>
            </a:r>
          </a:p>
          <a:p>
            <a:pPr algn="ctr"/>
            <a:r>
              <a:rPr lang="pt-BR" sz="36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E </a:t>
            </a:r>
            <a:r>
              <a:rPr lang="pt-BR" sz="36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eu vou topar.</a:t>
            </a:r>
          </a:p>
        </p:txBody>
      </p:sp>
    </p:spTree>
    <p:extLst>
      <p:ext uri="{BB962C8B-B14F-4D97-AF65-F5344CB8AC3E}">
        <p14:creationId xmlns:p14="http://schemas.microsoft.com/office/powerpoint/2010/main" val="193931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335118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Não porque seja uma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idiota</a:t>
            </a:r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não me dê valor ou não tenha nada melhor pra fazer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, </a:t>
            </a:r>
            <a:endParaRPr lang="pt-BR" sz="3200" smtClean="0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</a:endParaRP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apenas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porque você me lembra o mistério da vida. </a:t>
            </a:r>
            <a:endParaRPr lang="pt-BR" sz="3200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31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/>
    </mc:Choice>
    <mc:Fallback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367607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Simplesmente porque é assim que a gente faz com a nossa própria existência:</a:t>
            </a:r>
          </a:p>
          <a:p>
            <a:pPr algn="ctr"/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não entendemos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nada</a:t>
            </a:r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,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 </a:t>
            </a:r>
            <a: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mas continuamos insistindo.</a:t>
            </a:r>
            <a:br>
              <a:rPr lang="pt-BR" sz="320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</a:br>
            <a:endParaRPr lang="pt-BR" sz="3200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31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dows7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" y="3434805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7" y="17519"/>
            <a:ext cx="915485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BOM DIA\Nova pasta (2)\474754506989757d278d80a8e716fa8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920880" cy="682919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" y="40383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PINGENTES\50979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8" y="6565281"/>
            <a:ext cx="9110129" cy="29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55576" y="319801"/>
            <a:ext cx="7560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Formatação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Verarduin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Texto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Tati Bernardi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Imagem</a:t>
            </a:r>
          </a:p>
          <a:p>
            <a:pPr algn="ctr"/>
            <a:r>
              <a:rPr lang="pt-BR" sz="3200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Internet</a:t>
            </a:r>
            <a:endParaRPr lang="pt-BR" sz="3200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27784" y="616530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smtClean="0">
                <a:solidFill>
                  <a:schemeClr val="accent6">
                    <a:lumMod val="75000"/>
                  </a:schemeClr>
                </a:solidFill>
                <a:latin typeface="Segoe Script" panose="020B0504020000000003" pitchFamily="34" charset="0"/>
              </a:rPr>
              <a:t>Vera.arduin@gmail.com</a:t>
            </a:r>
            <a:endParaRPr lang="pt-BR" b="1">
              <a:solidFill>
                <a:schemeClr val="accent6">
                  <a:lumMod val="75000"/>
                </a:schemeClr>
              </a:solidFill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31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181</Words>
  <Application>Microsoft Office PowerPoint</Application>
  <PresentationFormat>Apresentação na tela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windows7</dc:creator>
  <cp:lastModifiedBy>windows7</cp:lastModifiedBy>
  <cp:revision>2</cp:revision>
  <dcterms:created xsi:type="dcterms:W3CDTF">2015-12-26T17:37:13Z</dcterms:created>
  <dcterms:modified xsi:type="dcterms:W3CDTF">2016-01-05T23:51:45Z</dcterms:modified>
</cp:coreProperties>
</file>