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694AA-78B7-47FB-A169-6421180FE628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BCE2-6209-4D50-B6C5-AC262234756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286380" y="2000240"/>
            <a:ext cx="357186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NATAL </a:t>
            </a:r>
            <a:r>
              <a:rPr kumimoji="0" lang="pt-BR" sz="7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DO </a:t>
            </a:r>
            <a:r>
              <a:rPr kumimoji="0" lang="pt-BR" sz="7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AMOR</a:t>
            </a:r>
            <a:endParaRPr kumimoji="0" lang="pt-BR" sz="7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4572000" cy="500042"/>
          </a:xfrm>
          <a:prstGeom prst="rect">
            <a:avLst/>
          </a:prstGeom>
          <a:noFill/>
        </p:spPr>
      </p:pic>
      <p:pic>
        <p:nvPicPr>
          <p:cNvPr id="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500042"/>
          </a:xfrm>
          <a:prstGeom prst="rect">
            <a:avLst/>
          </a:prstGeom>
          <a:noFill/>
        </p:spPr>
      </p:pic>
      <p:pic>
        <p:nvPicPr>
          <p:cNvPr id="6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7958"/>
            <a:ext cx="4572000" cy="500042"/>
          </a:xfrm>
          <a:prstGeom prst="rect">
            <a:avLst/>
          </a:prstGeom>
          <a:noFill/>
        </p:spPr>
      </p:pic>
      <p:pic>
        <p:nvPicPr>
          <p:cNvPr id="7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357958"/>
            <a:ext cx="4572000" cy="500042"/>
          </a:xfrm>
          <a:prstGeom prst="rect">
            <a:avLst/>
          </a:prstGeom>
          <a:noFill/>
        </p:spPr>
      </p:pic>
      <p:pic>
        <p:nvPicPr>
          <p:cNvPr id="13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pic>
        <p:nvPicPr>
          <p:cNvPr id="14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sndAc>
      <p:stSnd>
        <p:snd r:embed="rId2" name="Noite Feliz - instrumental harp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5286380" y="2071678"/>
            <a:ext cx="385762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Mais um Natal se aproxima.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Com ele todos os sentimentos afloram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com mais intensidade!!!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pic>
        <p:nvPicPr>
          <p:cNvPr id="20483" name="Picture 3" descr="D:\NATAL ANO NOVO\rub-BARRINHAS-DE-NATAL_arquivos\vd2k7uq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500042"/>
            <a:ext cx="3543296" cy="1143008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500694" y="1500174"/>
            <a:ext cx="335752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Quando falo em Natal,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não me refiro ao natal comercial,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de festas e presentes,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refiro-me ao Natal verdadeiro.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572132" y="2500306"/>
            <a:ext cx="321467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Natal do </a:t>
            </a:r>
            <a:r>
              <a:rPr lang="pt-BR" sz="4800" i="1" dirty="0" smtClean="0">
                <a:solidFill>
                  <a:schemeClr val="bg1"/>
                </a:solidFill>
                <a:latin typeface="MV Boli" pitchFamily="2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pt-BR" sz="4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mor</a:t>
            </a:r>
            <a:r>
              <a:rPr kumimoji="0" lang="pt-BR" sz="4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!</a:t>
            </a: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572132" y="1928802"/>
            <a:ext cx="314324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Um Natal onde festejamos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o nascimento  Daquele que  veio ao mundo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e morreu em sacrif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cio pela nossa salva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ão.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429256" y="2143116"/>
            <a:ext cx="357186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Fa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amos desse Natal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o melhor Natal de  nossas vidas...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O mais verdadeiro...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5357818" y="1428736"/>
            <a:ext cx="378618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E que as luzes festivas  iluminem dentro de n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s os valores da amizade,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do amor ao pr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ximo,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da solidariedade...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desenvolvendo uma nova esperan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a!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715008" y="1643050"/>
            <a:ext cx="292892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Meu desejo sincero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 que  a cada amanhecer renas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a o Natal,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o verdadeiro,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o Natal do 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Amor</a:t>
            </a: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Times New Roman" pitchFamily="18" charset="0"/>
                <a:cs typeface="Times New Roman" pitchFamily="18" charset="0"/>
              </a:rPr>
              <a:t>!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572000" cy="357166"/>
          </a:xfrm>
          <a:prstGeom prst="rect">
            <a:avLst/>
          </a:prstGeom>
          <a:noFill/>
        </p:spPr>
      </p:pic>
      <p:pic>
        <p:nvPicPr>
          <p:cNvPr id="13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57166"/>
          </a:xfrm>
          <a:prstGeom prst="rect">
            <a:avLst/>
          </a:prstGeom>
          <a:noFill/>
        </p:spPr>
      </p:pic>
      <p:pic>
        <p:nvPicPr>
          <p:cNvPr id="14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4572000" cy="357166"/>
          </a:xfrm>
          <a:prstGeom prst="rect">
            <a:avLst/>
          </a:prstGeom>
          <a:noFill/>
        </p:spPr>
      </p:pic>
      <p:pic>
        <p:nvPicPr>
          <p:cNvPr id="15" name="Picture 5" descr="http://tonygifsjavas.com.br/enfeites_natal_ano/barras/images/barra_0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500834"/>
            <a:ext cx="4572000" cy="357166"/>
          </a:xfrm>
          <a:prstGeom prst="rect">
            <a:avLst/>
          </a:prstGeom>
          <a:noFill/>
        </p:spPr>
      </p:pic>
      <p:pic>
        <p:nvPicPr>
          <p:cNvPr id="19460" name="Picture 4" descr="http://tonygifsjavas.com.br/enfeites_natal_ano/sinos/images/sino_2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28604"/>
            <a:ext cx="1190625" cy="1276350"/>
          </a:xfrm>
          <a:prstGeom prst="rect">
            <a:avLst/>
          </a:prstGeom>
          <a:noFill/>
        </p:spPr>
      </p:pic>
      <p:pic>
        <p:nvPicPr>
          <p:cNvPr id="20482" name="Picture 2" descr="C:\Users\cassia\Desktop\NATAL 2\papai_noel_vive_na_finlandia_na_lapon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00042"/>
            <a:ext cx="5214974" cy="5857916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5429256" y="2000240"/>
            <a:ext cx="37147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3200" dirty="0" smtClean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Desconheço autoria</a:t>
            </a:r>
          </a:p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Imagns</a:t>
            </a:r>
            <a:endParaRPr lang="pt-BR" sz="3200" dirty="0" smtClean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Internet</a:t>
            </a:r>
            <a:endParaRPr lang="pt-BR" sz="3200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429256" y="5857892"/>
            <a:ext cx="3714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Vera.arduin@gmail.com</a:t>
            </a:r>
            <a:endParaRPr lang="pt-BR" sz="2400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heme/theme1.xml><?xml version="1.0" encoding="utf-8"?>
<a:theme xmlns:a="http://schemas.openxmlformats.org/drawingml/2006/main" name="O NATAL DO AMO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NATAL DO AMOR</Template>
  <TotalTime>5</TotalTime>
  <Words>134</Words>
  <Application>Microsoft Office PowerPoint</Application>
  <PresentationFormat>Apresentação na tela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O NATAL DO AMOR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2013-12-10T16:01:37Z</dcterms:created>
  <dcterms:modified xsi:type="dcterms:W3CDTF">2013-12-10T16:06:46Z</dcterms:modified>
</cp:coreProperties>
</file>