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0000"/>
    <a:srgbClr val="B40000"/>
    <a:srgbClr val="EE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09CA0-CF2D-414E-94DD-EE93D4955C47}" type="datetimeFigureOut">
              <a:rPr lang="pt-BR" smtClean="0"/>
              <a:pPr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270880-A824-45F4-B935-B8119355697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D:\PINGENTES\barra_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4429136" y="-4429136"/>
            <a:ext cx="285728" cy="9144000"/>
          </a:xfrm>
          <a:prstGeom prst="rect">
            <a:avLst/>
          </a:prstGeom>
          <a:noFill/>
        </p:spPr>
      </p:pic>
      <p:pic>
        <p:nvPicPr>
          <p:cNvPr id="13" name="Picture 4" descr="D:\PINGENTES\barra_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4429136" y="2143136"/>
            <a:ext cx="285728" cy="9144000"/>
          </a:xfrm>
          <a:prstGeom prst="rect">
            <a:avLst/>
          </a:prstGeom>
          <a:noFill/>
        </p:spPr>
      </p:pic>
      <p:pic>
        <p:nvPicPr>
          <p:cNvPr id="14" name="Picture 4" descr="D:\PINGENTES\barra_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285720" cy="6858000"/>
          </a:xfrm>
          <a:prstGeom prst="rect">
            <a:avLst/>
          </a:prstGeom>
          <a:noFill/>
        </p:spPr>
      </p:pic>
      <p:pic>
        <p:nvPicPr>
          <p:cNvPr id="15" name="Picture 4" descr="D:\PINGENTES\barra_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8858280" y="0"/>
            <a:ext cx="285720" cy="6858000"/>
          </a:xfrm>
          <a:prstGeom prst="rect">
            <a:avLst/>
          </a:prstGeom>
          <a:noFill/>
        </p:spPr>
      </p:pic>
      <p:pic>
        <p:nvPicPr>
          <p:cNvPr id="1030" name="Picture 6" descr="D:\PINGENTES\bb-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571480"/>
            <a:ext cx="3048000" cy="533400"/>
          </a:xfrm>
          <a:prstGeom prst="rect">
            <a:avLst/>
          </a:prstGeom>
          <a:noFill/>
        </p:spPr>
      </p:pic>
      <p:pic>
        <p:nvPicPr>
          <p:cNvPr id="17" name="Picture 6" descr="D:\PINGENTES\bb-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857232"/>
            <a:ext cx="3048000" cy="533400"/>
          </a:xfrm>
          <a:prstGeom prst="rect">
            <a:avLst/>
          </a:prstGeom>
          <a:noFill/>
        </p:spPr>
      </p:pic>
      <p:pic>
        <p:nvPicPr>
          <p:cNvPr id="1031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pic>
        <p:nvPicPr>
          <p:cNvPr id="19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sp>
        <p:nvSpPr>
          <p:cNvPr id="11" name="CaixaDeTexto 10"/>
          <p:cNvSpPr txBox="1"/>
          <p:nvPr/>
        </p:nvSpPr>
        <p:spPr>
          <a:xfrm>
            <a:off x="5500694" y="2000240"/>
            <a:ext cx="307183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Kristen ITC" pitchFamily="66" charset="0"/>
              </a:rPr>
              <a:t>A VIDA É VOCÊ</a:t>
            </a:r>
            <a:endParaRPr lang="pt-BR" sz="6000" dirty="0">
              <a:solidFill>
                <a:schemeClr val="accent2">
                  <a:lumMod val="40000"/>
                  <a:lumOff val="60000"/>
                </a:schemeClr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9000">
    <p:sndAc>
      <p:stSnd>
        <p:snd r:embed="rId2" name="(cÉudestoamar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-4429136"/>
            <a:ext cx="285728" cy="9144000"/>
          </a:xfrm>
          <a:prstGeom prst="rect">
            <a:avLst/>
          </a:prstGeom>
          <a:noFill/>
        </p:spPr>
      </p:pic>
      <p:pic>
        <p:nvPicPr>
          <p:cNvPr id="13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2143136"/>
            <a:ext cx="285728" cy="9144000"/>
          </a:xfrm>
          <a:prstGeom prst="rect">
            <a:avLst/>
          </a:prstGeom>
          <a:noFill/>
        </p:spPr>
      </p:pic>
      <p:pic>
        <p:nvPicPr>
          <p:cNvPr id="14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285720" cy="6858000"/>
          </a:xfrm>
          <a:prstGeom prst="rect">
            <a:avLst/>
          </a:prstGeom>
          <a:noFill/>
        </p:spPr>
      </p:pic>
      <p:pic>
        <p:nvPicPr>
          <p:cNvPr id="15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8858280" y="0"/>
            <a:ext cx="285720" cy="6858000"/>
          </a:xfrm>
          <a:prstGeom prst="rect">
            <a:avLst/>
          </a:prstGeom>
          <a:noFill/>
        </p:spPr>
      </p:pic>
      <p:pic>
        <p:nvPicPr>
          <p:cNvPr id="1030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571480"/>
            <a:ext cx="3048000" cy="533400"/>
          </a:xfrm>
          <a:prstGeom prst="rect">
            <a:avLst/>
          </a:prstGeom>
          <a:noFill/>
        </p:spPr>
      </p:pic>
      <p:pic>
        <p:nvPicPr>
          <p:cNvPr id="17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857232"/>
            <a:ext cx="3048000" cy="533400"/>
          </a:xfrm>
          <a:prstGeom prst="rect">
            <a:avLst/>
          </a:prstGeom>
          <a:noFill/>
        </p:spPr>
      </p:pic>
      <p:pic>
        <p:nvPicPr>
          <p:cNvPr id="1031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pic>
        <p:nvPicPr>
          <p:cNvPr id="19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286380" y="1714488"/>
            <a:ext cx="3571868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Nos caminhos do mundo,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minha luz é você...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Nos degraus para a vida,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o impulso é você...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-4429136"/>
            <a:ext cx="285728" cy="9144000"/>
          </a:xfrm>
          <a:prstGeom prst="rect">
            <a:avLst/>
          </a:prstGeom>
          <a:noFill/>
        </p:spPr>
      </p:pic>
      <p:pic>
        <p:nvPicPr>
          <p:cNvPr id="13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2143136"/>
            <a:ext cx="285728" cy="9144000"/>
          </a:xfrm>
          <a:prstGeom prst="rect">
            <a:avLst/>
          </a:prstGeom>
          <a:noFill/>
        </p:spPr>
      </p:pic>
      <p:pic>
        <p:nvPicPr>
          <p:cNvPr id="14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285720" cy="6858000"/>
          </a:xfrm>
          <a:prstGeom prst="rect">
            <a:avLst/>
          </a:prstGeom>
          <a:noFill/>
        </p:spPr>
      </p:pic>
      <p:pic>
        <p:nvPicPr>
          <p:cNvPr id="15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8858280" y="0"/>
            <a:ext cx="285720" cy="6858000"/>
          </a:xfrm>
          <a:prstGeom prst="rect">
            <a:avLst/>
          </a:prstGeom>
          <a:noFill/>
        </p:spPr>
      </p:pic>
      <p:pic>
        <p:nvPicPr>
          <p:cNvPr id="1030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571480"/>
            <a:ext cx="3048000" cy="533400"/>
          </a:xfrm>
          <a:prstGeom prst="rect">
            <a:avLst/>
          </a:prstGeom>
          <a:noFill/>
        </p:spPr>
      </p:pic>
      <p:pic>
        <p:nvPicPr>
          <p:cNvPr id="17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857232"/>
            <a:ext cx="3048000" cy="533400"/>
          </a:xfrm>
          <a:prstGeom prst="rect">
            <a:avLst/>
          </a:prstGeom>
          <a:noFill/>
        </p:spPr>
      </p:pic>
      <p:pic>
        <p:nvPicPr>
          <p:cNvPr id="1031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pic>
        <p:nvPicPr>
          <p:cNvPr id="19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500694" y="1643050"/>
            <a:ext cx="300039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Nas sedes e ânsias,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meu rio é você...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Na fome da carne,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a satisfação é você...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-4429136"/>
            <a:ext cx="285728" cy="9144000"/>
          </a:xfrm>
          <a:prstGeom prst="rect">
            <a:avLst/>
          </a:prstGeom>
          <a:noFill/>
        </p:spPr>
      </p:pic>
      <p:pic>
        <p:nvPicPr>
          <p:cNvPr id="13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2143136"/>
            <a:ext cx="285728" cy="9144000"/>
          </a:xfrm>
          <a:prstGeom prst="rect">
            <a:avLst/>
          </a:prstGeom>
          <a:noFill/>
        </p:spPr>
      </p:pic>
      <p:pic>
        <p:nvPicPr>
          <p:cNvPr id="14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285720" cy="6858000"/>
          </a:xfrm>
          <a:prstGeom prst="rect">
            <a:avLst/>
          </a:prstGeom>
          <a:noFill/>
        </p:spPr>
      </p:pic>
      <p:pic>
        <p:nvPicPr>
          <p:cNvPr id="15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8858280" y="0"/>
            <a:ext cx="285720" cy="6858000"/>
          </a:xfrm>
          <a:prstGeom prst="rect">
            <a:avLst/>
          </a:prstGeom>
          <a:noFill/>
        </p:spPr>
      </p:pic>
      <p:pic>
        <p:nvPicPr>
          <p:cNvPr id="1030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571480"/>
            <a:ext cx="3048000" cy="533400"/>
          </a:xfrm>
          <a:prstGeom prst="rect">
            <a:avLst/>
          </a:prstGeom>
          <a:noFill/>
        </p:spPr>
      </p:pic>
      <p:pic>
        <p:nvPicPr>
          <p:cNvPr id="17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857232"/>
            <a:ext cx="3048000" cy="533400"/>
          </a:xfrm>
          <a:prstGeom prst="rect">
            <a:avLst/>
          </a:prstGeom>
          <a:noFill/>
        </p:spPr>
      </p:pic>
      <p:pic>
        <p:nvPicPr>
          <p:cNvPr id="1031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pic>
        <p:nvPicPr>
          <p:cNvPr id="19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5572132" y="1500174"/>
            <a:ext cx="292892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No </a:t>
            </a:r>
            <a:r>
              <a:rPr kumimoji="0" lang="pt-BR" sz="3200" b="1" i="0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recôndido</a:t>
            </a: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 do pensamento,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meu segredo é você...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No sorriso dos olhos,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a felicidade é você...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-4429136"/>
            <a:ext cx="285728" cy="9144000"/>
          </a:xfrm>
          <a:prstGeom prst="rect">
            <a:avLst/>
          </a:prstGeom>
          <a:noFill/>
        </p:spPr>
      </p:pic>
      <p:pic>
        <p:nvPicPr>
          <p:cNvPr id="13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2143136"/>
            <a:ext cx="285728" cy="9144000"/>
          </a:xfrm>
          <a:prstGeom prst="rect">
            <a:avLst/>
          </a:prstGeom>
          <a:noFill/>
        </p:spPr>
      </p:pic>
      <p:pic>
        <p:nvPicPr>
          <p:cNvPr id="14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285720" cy="6858000"/>
          </a:xfrm>
          <a:prstGeom prst="rect">
            <a:avLst/>
          </a:prstGeom>
          <a:noFill/>
        </p:spPr>
      </p:pic>
      <p:pic>
        <p:nvPicPr>
          <p:cNvPr id="15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8858280" y="0"/>
            <a:ext cx="285720" cy="6858000"/>
          </a:xfrm>
          <a:prstGeom prst="rect">
            <a:avLst/>
          </a:prstGeom>
          <a:noFill/>
        </p:spPr>
      </p:pic>
      <p:pic>
        <p:nvPicPr>
          <p:cNvPr id="1030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571480"/>
            <a:ext cx="3048000" cy="533400"/>
          </a:xfrm>
          <a:prstGeom prst="rect">
            <a:avLst/>
          </a:prstGeom>
          <a:noFill/>
        </p:spPr>
      </p:pic>
      <p:pic>
        <p:nvPicPr>
          <p:cNvPr id="17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857232"/>
            <a:ext cx="3048000" cy="533400"/>
          </a:xfrm>
          <a:prstGeom prst="rect">
            <a:avLst/>
          </a:prstGeom>
          <a:noFill/>
        </p:spPr>
      </p:pic>
      <p:pic>
        <p:nvPicPr>
          <p:cNvPr id="1031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pic>
        <p:nvPicPr>
          <p:cNvPr id="19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500694" y="1571612"/>
            <a:ext cx="2928958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Nas noites de meus dias,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meu céu é você...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No momento da entrega,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o amor é você...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-4429136"/>
            <a:ext cx="285728" cy="9144000"/>
          </a:xfrm>
          <a:prstGeom prst="rect">
            <a:avLst/>
          </a:prstGeom>
          <a:noFill/>
        </p:spPr>
      </p:pic>
      <p:pic>
        <p:nvPicPr>
          <p:cNvPr id="13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2143136"/>
            <a:ext cx="285728" cy="9144000"/>
          </a:xfrm>
          <a:prstGeom prst="rect">
            <a:avLst/>
          </a:prstGeom>
          <a:noFill/>
        </p:spPr>
      </p:pic>
      <p:pic>
        <p:nvPicPr>
          <p:cNvPr id="14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285720" cy="6858000"/>
          </a:xfrm>
          <a:prstGeom prst="rect">
            <a:avLst/>
          </a:prstGeom>
          <a:noFill/>
        </p:spPr>
      </p:pic>
      <p:pic>
        <p:nvPicPr>
          <p:cNvPr id="15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8858280" y="0"/>
            <a:ext cx="285720" cy="6858000"/>
          </a:xfrm>
          <a:prstGeom prst="rect">
            <a:avLst/>
          </a:prstGeom>
          <a:noFill/>
        </p:spPr>
      </p:pic>
      <p:pic>
        <p:nvPicPr>
          <p:cNvPr id="1030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571480"/>
            <a:ext cx="3048000" cy="533400"/>
          </a:xfrm>
          <a:prstGeom prst="rect">
            <a:avLst/>
          </a:prstGeom>
          <a:noFill/>
        </p:spPr>
      </p:pic>
      <p:pic>
        <p:nvPicPr>
          <p:cNvPr id="17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857232"/>
            <a:ext cx="3048000" cy="533400"/>
          </a:xfrm>
          <a:prstGeom prst="rect">
            <a:avLst/>
          </a:prstGeom>
          <a:noFill/>
        </p:spPr>
      </p:pic>
      <p:pic>
        <p:nvPicPr>
          <p:cNvPr id="1031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pic>
        <p:nvPicPr>
          <p:cNvPr id="19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5572132" y="1500174"/>
            <a:ext cx="285752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Na plenitude da alma,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minha metade é você...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Na vida da vida,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Kristen ITC" pitchFamily="66" charset="0"/>
                <a:ea typeface="Times New Roman" pitchFamily="18" charset="0"/>
                <a:cs typeface="Arial" pitchFamily="34" charset="0"/>
              </a:rPr>
              <a:t>a vida é você...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Kristen ITC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-4429136"/>
            <a:ext cx="285728" cy="9144000"/>
          </a:xfrm>
          <a:prstGeom prst="rect">
            <a:avLst/>
          </a:prstGeom>
          <a:noFill/>
        </p:spPr>
      </p:pic>
      <p:pic>
        <p:nvPicPr>
          <p:cNvPr id="13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429136" y="2143136"/>
            <a:ext cx="285728" cy="9144000"/>
          </a:xfrm>
          <a:prstGeom prst="rect">
            <a:avLst/>
          </a:prstGeom>
          <a:noFill/>
        </p:spPr>
      </p:pic>
      <p:pic>
        <p:nvPicPr>
          <p:cNvPr id="14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285720" cy="6858000"/>
          </a:xfrm>
          <a:prstGeom prst="rect">
            <a:avLst/>
          </a:prstGeom>
          <a:noFill/>
        </p:spPr>
      </p:pic>
      <p:pic>
        <p:nvPicPr>
          <p:cNvPr id="15" name="Picture 4" descr="D:\PINGENTES\barra_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8858280" y="0"/>
            <a:ext cx="285720" cy="6858000"/>
          </a:xfrm>
          <a:prstGeom prst="rect">
            <a:avLst/>
          </a:prstGeom>
          <a:noFill/>
        </p:spPr>
      </p:pic>
      <p:pic>
        <p:nvPicPr>
          <p:cNvPr id="1030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571480"/>
            <a:ext cx="3048000" cy="533400"/>
          </a:xfrm>
          <a:prstGeom prst="rect">
            <a:avLst/>
          </a:prstGeom>
          <a:noFill/>
        </p:spPr>
      </p:pic>
      <p:pic>
        <p:nvPicPr>
          <p:cNvPr id="17" name="Picture 6" descr="D:\PINGENTES\bb-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857232"/>
            <a:ext cx="3048000" cy="533400"/>
          </a:xfrm>
          <a:prstGeom prst="rect">
            <a:avLst/>
          </a:prstGeom>
          <a:noFill/>
        </p:spPr>
      </p:pic>
      <p:pic>
        <p:nvPicPr>
          <p:cNvPr id="1031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pic>
        <p:nvPicPr>
          <p:cNvPr id="19" name="Picture 7" descr="C:\Users\cassia\Desktop\ÚNICA\IMAGENS\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4643470" cy="5715040"/>
          </a:xfrm>
          <a:prstGeom prst="rect">
            <a:avLst/>
          </a:prstGeom>
          <a:noFill/>
        </p:spPr>
      </p:pic>
      <p:sp>
        <p:nvSpPr>
          <p:cNvPr id="10" name="CaixaDeTexto 9"/>
          <p:cNvSpPr txBox="1"/>
          <p:nvPr/>
        </p:nvSpPr>
        <p:spPr>
          <a:xfrm>
            <a:off x="5143504" y="1714488"/>
            <a:ext cx="385762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Kristen ITC" pitchFamily="66" charset="0"/>
              </a:rPr>
              <a:t>Formatação</a:t>
            </a:r>
          </a:p>
          <a:p>
            <a:pPr algn="ctr"/>
            <a:r>
              <a:rPr lang="pt-BR" sz="32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Kristen ITC" pitchFamily="66" charset="0"/>
              </a:rPr>
              <a:t>Verarduin</a:t>
            </a:r>
            <a:endParaRPr lang="pt-BR" sz="3200" dirty="0" smtClean="0">
              <a:solidFill>
                <a:schemeClr val="accent2">
                  <a:lumMod val="40000"/>
                  <a:lumOff val="60000"/>
                </a:schemeClr>
              </a:solidFill>
              <a:latin typeface="Kristen ITC" pitchFamily="66" charset="0"/>
            </a:endParaRPr>
          </a:p>
          <a:p>
            <a:pPr algn="ctr"/>
            <a:r>
              <a:rPr lang="pt-BR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Kristen ITC" pitchFamily="66" charset="0"/>
              </a:rPr>
              <a:t>Texto</a:t>
            </a:r>
          </a:p>
          <a:p>
            <a:pPr algn="ctr"/>
            <a:r>
              <a:rPr lang="pt-BR" sz="32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Kristen ITC" pitchFamily="66" charset="0"/>
              </a:rPr>
              <a:t>Zz</a:t>
            </a:r>
            <a:r>
              <a:rPr lang="pt-BR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Kristen ITC" pitchFamily="66" charset="0"/>
              </a:rPr>
              <a:t> Couto</a:t>
            </a:r>
          </a:p>
          <a:p>
            <a:pPr algn="ctr"/>
            <a:r>
              <a:rPr lang="pt-BR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Kristen ITC" pitchFamily="66" charset="0"/>
              </a:rPr>
              <a:t>Imagens</a:t>
            </a:r>
          </a:p>
          <a:p>
            <a:pPr algn="ctr"/>
            <a:r>
              <a:rPr lang="pt-BR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Kristen ITC" pitchFamily="66" charset="0"/>
              </a:rPr>
              <a:t>Internet</a:t>
            </a:r>
          </a:p>
          <a:p>
            <a:pPr algn="ctr"/>
            <a:r>
              <a:rPr lang="pt-BR" sz="24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Kristen ITC" pitchFamily="66" charset="0"/>
              </a:rPr>
              <a:t>Vera.arduin@gmail.com</a:t>
            </a:r>
          </a:p>
          <a:p>
            <a:pPr algn="ctr"/>
            <a:endParaRPr lang="pt-BR" sz="3200" dirty="0" smtClean="0">
              <a:solidFill>
                <a:schemeClr val="accent2">
                  <a:lumMod val="40000"/>
                  <a:lumOff val="60000"/>
                </a:schemeClr>
              </a:solidFill>
              <a:latin typeface="Kristen ITC" pitchFamily="66" charset="0"/>
            </a:endParaRPr>
          </a:p>
          <a:p>
            <a:pPr algn="ctr"/>
            <a:endParaRPr lang="pt-BR" sz="3200" dirty="0" smtClean="0">
              <a:solidFill>
                <a:schemeClr val="accent2">
                  <a:lumMod val="40000"/>
                  <a:lumOff val="60000"/>
                </a:schemeClr>
              </a:solidFill>
              <a:latin typeface="Kristen ITC" pitchFamily="66" charset="0"/>
            </a:endParaRPr>
          </a:p>
          <a:p>
            <a:pPr algn="ctr"/>
            <a:endParaRPr lang="pt-BR" sz="3200" dirty="0" smtClean="0">
              <a:solidFill>
                <a:schemeClr val="accent2">
                  <a:lumMod val="40000"/>
                  <a:lumOff val="60000"/>
                </a:schemeClr>
              </a:solidFill>
              <a:latin typeface="Kristen ITC" pitchFamily="66" charset="0"/>
            </a:endParaRPr>
          </a:p>
          <a:p>
            <a:pPr algn="ctr"/>
            <a:endParaRPr lang="pt-BR" sz="3200" dirty="0">
              <a:solidFill>
                <a:schemeClr val="accent2">
                  <a:lumMod val="40000"/>
                  <a:lumOff val="60000"/>
                </a:schemeClr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A VIDA É VOCÊ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VIDA É VOCÊ</Template>
  <TotalTime>0</TotalTime>
  <Words>114</Words>
  <Application>Microsoft Office PowerPoint</Application>
  <PresentationFormat>Apresentação na tela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A VIDA É VOCÊ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2014-01-13T02:17:19Z</dcterms:created>
  <dcterms:modified xsi:type="dcterms:W3CDTF">2014-01-13T02:17:44Z</dcterms:modified>
</cp:coreProperties>
</file>