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F3BC7-5A5D-4F39-8F12-A7D7287C5D4F}" type="datetimeFigureOut">
              <a:rPr lang="pt-BR" smtClean="0"/>
              <a:pPr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047A9-2F1E-417C-9C14-2CFAB196F31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murmur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571604" y="3071810"/>
            <a:ext cx="635798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6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  <a:ea typeface="Calibri" pitchFamily="34" charset="0"/>
                <a:cs typeface="Tahoma" pitchFamily="34" charset="0"/>
              </a:rPr>
              <a:t>A PRAIA</a:t>
            </a:r>
            <a:endParaRPr kumimoji="0" lang="pt-BR" sz="9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wipe dir="d"/>
    <p:sndAc>
      <p:stSnd>
        <p:snd r:embed="rId2" name="anne murray - you needed me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murmu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0" y="4303455"/>
            <a:ext cx="8715436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Quis voltar para onde tudo parou e tentar fazer de lá um novo começo. Um recomeço qualquer, </a:t>
            </a:r>
            <a:endParaRPr lang="pt-BR" sz="3200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mais </a:t>
            </a:r>
            <a:r>
              <a:rPr lang="pt-BR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bonito, diferente, sem os erros do passado.</a:t>
            </a:r>
          </a:p>
        </p:txBody>
      </p:sp>
    </p:spTree>
  </p:cSld>
  <p:clrMapOvr>
    <a:masterClrMapping/>
  </p:clrMapOvr>
  <p:transition spd="slow"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murmu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57158" y="4643446"/>
            <a:ext cx="8215370" cy="20621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. Mas percebi que inevitavelmente o tempo passa e as pessoas mudam e as lágrimas secam e você começa a se reerguer devagar. </a:t>
            </a:r>
          </a:p>
        </p:txBody>
      </p:sp>
    </p:spTree>
  </p:cSld>
  <p:clrMapOvr>
    <a:masterClrMapping/>
  </p:clrMapOvr>
  <p:transition spd="slow" advTm="11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murmu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071538" y="4929198"/>
            <a:ext cx="7215238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Então, sem tentar fazer força</a:t>
            </a:r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,</a:t>
            </a:r>
          </a:p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pt-BR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você olha o que restou dos castelos que a onda levou.</a:t>
            </a:r>
          </a:p>
        </p:txBody>
      </p:sp>
    </p:spTree>
  </p:cSld>
  <p:clrMapOvr>
    <a:masterClrMapping/>
  </p:clrMapOvr>
  <p:transition spd="slow" advTm="10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murmu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142976" y="4214818"/>
            <a:ext cx="7143800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E percebe que está na hora de mudar de praia, </a:t>
            </a:r>
            <a:endParaRPr lang="pt-BR" sz="3200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de </a:t>
            </a:r>
            <a:r>
              <a:rPr lang="pt-BR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areia, </a:t>
            </a:r>
            <a:endParaRPr lang="pt-BR" sz="3200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de </a:t>
            </a:r>
            <a:r>
              <a:rPr lang="pt-BR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estrutura </a:t>
            </a:r>
            <a:endParaRPr lang="pt-BR" sz="3200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de </a:t>
            </a:r>
            <a:r>
              <a:rPr lang="pt-BR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castelo.</a:t>
            </a:r>
          </a:p>
        </p:txBody>
      </p:sp>
    </p:spTree>
  </p:cSld>
  <p:clrMapOvr>
    <a:masterClrMapping/>
  </p:clrMapOvr>
  <p:transition spd="slow"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murmu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285984" y="4643446"/>
            <a:ext cx="4572000" cy="203132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36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. E começar uma nova história. </a:t>
            </a:r>
            <a:endParaRPr lang="pt-BR" sz="3600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  <a:p>
            <a:pPr algn="ctr"/>
            <a:r>
              <a:rPr lang="pt-BR" sz="36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Do </a:t>
            </a:r>
            <a:r>
              <a:rPr lang="pt-BR" sz="36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zero.</a:t>
            </a:r>
            <a: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pt-B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murmu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1142976" y="3071810"/>
            <a:ext cx="7072362" cy="40318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Formatação</a:t>
            </a:r>
          </a:p>
          <a:p>
            <a:pPr algn="ctr"/>
            <a:r>
              <a:rPr lang="pt-BR" sz="3200" b="1" i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Verarduin</a:t>
            </a:r>
            <a:endParaRPr lang="pt-BR" sz="3200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Texto </a:t>
            </a:r>
          </a:p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Clarice Correa</a:t>
            </a:r>
          </a:p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Imagem</a:t>
            </a:r>
          </a:p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Internet</a:t>
            </a:r>
          </a:p>
          <a:p>
            <a:pPr algn="ctr"/>
            <a:r>
              <a:rPr lang="pt-BR" sz="3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Vera.arduin@gmail.com</a:t>
            </a:r>
          </a:p>
          <a:p>
            <a:pPr algn="ctr"/>
            <a:endParaRPr lang="pt-BR" sz="32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20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Apresentação2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Apresentação2</Template>
  <TotalTime>8</TotalTime>
  <Words>113</Words>
  <Application>Microsoft Office PowerPoint</Application>
  <PresentationFormat>Apresentação na tela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Apresentação2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</cp:revision>
  <dcterms:created xsi:type="dcterms:W3CDTF">2013-07-04T19:26:48Z</dcterms:created>
  <dcterms:modified xsi:type="dcterms:W3CDTF">2013-07-04T19:35:37Z</dcterms:modified>
</cp:coreProperties>
</file>