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4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703F1-726E-4697-818D-88B37C6BF72B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C6707-EA18-495E-87C9-379C6FC784F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C6707-EA18-495E-87C9-379C6FC784F6}" type="slidenum">
              <a:rPr lang="pt-BR" smtClean="0"/>
              <a:pPr/>
              <a:t>10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03D33-906C-4CE5-AF9B-92D7AB7C61E4}" type="datetimeFigureOut">
              <a:rPr lang="pt-BR" smtClean="0"/>
              <a:pPr/>
              <a:t>03/02/2015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8EB7D-9AEA-404E-A6EE-01D4A84D21E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4929190" y="0"/>
            <a:ext cx="39290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72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De Repente....</a:t>
            </a:r>
            <a:endParaRPr lang="pt-BR" sz="72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6000"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4357686" y="142852"/>
            <a:ext cx="43577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E de  repente tudo vai ficando tão simples que assusta.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072198" y="642918"/>
            <a:ext cx="307180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A gente vai perdendo as necessidades, vai reduzindo a bagagem. 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4786314" y="285728"/>
            <a:ext cx="435768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As opiniões dos outros, são realmente dos outros,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e mesmo que sejam sobre nós,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não tem 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importância.</a:t>
            </a:r>
            <a:endParaRPr lang="pt-BR" sz="36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Vamos abrindo mão das certezas, pois já não temos certeza de nada.</a:t>
            </a:r>
            <a:endParaRPr lang="pt-BR" sz="36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5429224" y="571480"/>
            <a:ext cx="371477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E isso 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já não faz a menor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falta.</a:t>
            </a:r>
          </a:p>
          <a:p>
            <a:pPr algn="ctr"/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6000760" y="857232"/>
            <a:ext cx="314324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Paramos de julgar,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pois já não existe certo ou errado,</a:t>
            </a:r>
          </a:p>
          <a:p>
            <a:pPr algn="ctr"/>
            <a:r>
              <a:rPr lang="pt-BR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e sim a vida que cada um escolheu experimentar.</a:t>
            </a:r>
            <a:endParaRPr lang="pt-BR" sz="36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6143636" y="714356"/>
            <a:ext cx="30003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Por fim entendemos que tudo que importa é ter sossego,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é viver sem medo.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214282" y="142852"/>
            <a:ext cx="86439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É fazer o que alegra o coração naquele momento...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                          E só!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ASTAS\IMAGEM\1959537_570797806354263_839631367838389580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5357818" y="285728"/>
            <a:ext cx="378618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Formatação</a:t>
            </a:r>
          </a:p>
          <a:p>
            <a:pPr algn="ctr"/>
            <a:r>
              <a:rPr lang="pt-BR" sz="400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Verarduin</a:t>
            </a:r>
            <a:endParaRPr lang="pt-BR" sz="4000" dirty="0" smtClean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Texto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Desconheço autoria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Imagem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Internet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6150114"/>
            <a:ext cx="5214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Script MT Bold" pitchFamily="66" charset="0"/>
              </a:rPr>
              <a:t>Vera.arduin@gmail.com</a:t>
            </a:r>
            <a:endParaRPr lang="pt-BR" sz="4000" dirty="0">
              <a:solidFill>
                <a:schemeClr val="accent6">
                  <a:lumMod val="60000"/>
                  <a:lumOff val="40000"/>
                </a:schemeClr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DE REPENTE...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 REPENTE...</Template>
  <TotalTime>12</TotalTime>
  <Words>138</Words>
  <Application>Microsoft Office PowerPoint</Application>
  <PresentationFormat>Apresentação na tela (4:3)</PresentationFormat>
  <Paragraphs>26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DE REPENTE...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Vera</dc:creator>
  <cp:lastModifiedBy>Vera</cp:lastModifiedBy>
  <cp:revision>1</cp:revision>
  <dcterms:created xsi:type="dcterms:W3CDTF">2015-02-03T18:09:01Z</dcterms:created>
  <dcterms:modified xsi:type="dcterms:W3CDTF">2015-02-03T18:21:15Z</dcterms:modified>
</cp:coreProperties>
</file>