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62" d="100"/>
          <a:sy n="62" d="100"/>
        </p:scale>
        <p:origin x="84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7B642-95FF-4254-AC84-5092D790AA2F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6A5A2-624A-4F92-BF71-ABDADDCAEA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9231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7B642-95FF-4254-AC84-5092D790AA2F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6A5A2-624A-4F92-BF71-ABDADDCAEA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6724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7B642-95FF-4254-AC84-5092D790AA2F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6A5A2-624A-4F92-BF71-ABDADDCAEA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9668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7B642-95FF-4254-AC84-5092D790AA2F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6A5A2-624A-4F92-BF71-ABDADDCAEA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973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7B642-95FF-4254-AC84-5092D790AA2F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6A5A2-624A-4F92-BF71-ABDADDCAEA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5136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7B642-95FF-4254-AC84-5092D790AA2F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6A5A2-624A-4F92-BF71-ABDADDCAEA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4471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7B642-95FF-4254-AC84-5092D790AA2F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6A5A2-624A-4F92-BF71-ABDADDCAEA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2357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7B642-95FF-4254-AC84-5092D790AA2F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6A5A2-624A-4F92-BF71-ABDADDCAEA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899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7B642-95FF-4254-AC84-5092D790AA2F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6A5A2-624A-4F92-BF71-ABDADDCAEA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6495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7B642-95FF-4254-AC84-5092D790AA2F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6A5A2-624A-4F92-BF71-ABDADDCAEA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2195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7B642-95FF-4254-AC84-5092D790AA2F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6A5A2-624A-4F92-BF71-ABDADDCAEA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4929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7B642-95FF-4254-AC84-5092D790AA2F}" type="datetimeFigureOut">
              <a:rPr lang="pt-BR" smtClean="0"/>
              <a:t>14/10/2016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6A5A2-624A-4F92-BF71-ABDADDCAEA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3094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>
        <p14:doors dir="vert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83067" y="3072348"/>
            <a:ext cx="80166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A CAMINHADA DA VIDA</a:t>
            </a:r>
          </a:p>
        </p:txBody>
      </p:sp>
    </p:spTree>
    <p:extLst>
      <p:ext uri="{BB962C8B-B14F-4D97-AF65-F5344CB8AC3E}">
        <p14:creationId xmlns:p14="http://schemas.microsoft.com/office/powerpoint/2010/main" val="219914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doors dir="vert"/>
        <p:sndAc>
          <p:stSnd>
            <p:snd r:embed="rId2" name="alain_barriere-emporte_moi.wav"/>
          </p:stSnd>
        </p:sndAc>
      </p:transition>
    </mc:Choice>
    <mc:Fallback>
      <p:transition spd="slow" advTm="7000">
        <p:fade/>
        <p:sndAc>
          <p:stSnd>
            <p:snd r:embed="rId2" name="alain_barriere-emporte_moi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53" y="266178"/>
            <a:ext cx="7051728" cy="6145078"/>
          </a:xfrm>
          <a:prstGeom prst="rect">
            <a:avLst/>
          </a:prstGeom>
        </p:spPr>
      </p:pic>
      <p:sp>
        <p:nvSpPr>
          <p:cNvPr id="3" name="Rolagem: Vertical 2"/>
          <p:cNvSpPr/>
          <p:nvPr/>
        </p:nvSpPr>
        <p:spPr>
          <a:xfrm>
            <a:off x="7005234" y="85612"/>
            <a:ext cx="5186766" cy="6325644"/>
          </a:xfrm>
          <a:prstGeom prst="verticalScroll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Na caminhada </a:t>
            </a:r>
          </a:p>
          <a:p>
            <a:pPr algn="ctr"/>
            <a:r>
              <a:rPr lang="pt-BR" sz="36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da vida, </a:t>
            </a:r>
          </a:p>
          <a:p>
            <a:pPr algn="ctr"/>
            <a:r>
              <a:rPr lang="pt-BR" sz="36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aprendi que nem sempre temos o que queremos. </a:t>
            </a:r>
          </a:p>
          <a:p>
            <a:pPr algn="ctr"/>
            <a:r>
              <a:rPr lang="pt-BR" sz="36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Porque nem sempre o que queremos nos faz bem.</a:t>
            </a:r>
          </a:p>
        </p:txBody>
      </p:sp>
    </p:spTree>
    <p:extLst>
      <p:ext uri="{BB962C8B-B14F-4D97-AF65-F5344CB8AC3E}">
        <p14:creationId xmlns:p14="http://schemas.microsoft.com/office/powerpoint/2010/main" val="166573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1000">
        <p14:doors dir="vert"/>
      </p:transition>
    </mc:Choice>
    <mc:Fallback>
      <p:transition spd="slow" advTm="1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53" y="266178"/>
            <a:ext cx="7051728" cy="6145078"/>
          </a:xfrm>
          <a:prstGeom prst="rect">
            <a:avLst/>
          </a:prstGeom>
        </p:spPr>
      </p:pic>
      <p:sp>
        <p:nvSpPr>
          <p:cNvPr id="3" name="Rolagem: Vertical 2"/>
          <p:cNvSpPr/>
          <p:nvPr/>
        </p:nvSpPr>
        <p:spPr>
          <a:xfrm>
            <a:off x="7051729" y="175895"/>
            <a:ext cx="5140272" cy="6325644"/>
          </a:xfrm>
          <a:prstGeom prst="verticalScroll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4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Foi preciso as dores, </a:t>
            </a:r>
          </a:p>
          <a:p>
            <a:pPr algn="ctr"/>
            <a:r>
              <a:rPr lang="pt-BR" sz="34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para que eu aprendesse com as lágrimas.</a:t>
            </a:r>
          </a:p>
          <a:p>
            <a:pPr algn="ctr"/>
            <a:r>
              <a:rPr lang="pt-BR" sz="34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Foi necessário</a:t>
            </a:r>
          </a:p>
          <a:p>
            <a:pPr algn="ctr"/>
            <a:r>
              <a:rPr lang="pt-BR" sz="34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 o riso, </a:t>
            </a:r>
          </a:p>
          <a:p>
            <a:pPr algn="ctr"/>
            <a:r>
              <a:rPr lang="pt-BR" sz="34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para que eu não me enclausurasse com o tempo.</a:t>
            </a:r>
          </a:p>
        </p:txBody>
      </p:sp>
    </p:spTree>
    <p:extLst>
      <p:ext uri="{BB962C8B-B14F-4D97-AF65-F5344CB8AC3E}">
        <p14:creationId xmlns:p14="http://schemas.microsoft.com/office/powerpoint/2010/main" val="1014104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1000">
        <p14:doors dir="vert"/>
      </p:transition>
    </mc:Choice>
    <mc:Fallback>
      <p:transition spd="slow" advTm="1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53" y="266178"/>
            <a:ext cx="7051728" cy="6145078"/>
          </a:xfrm>
          <a:prstGeom prst="rect">
            <a:avLst/>
          </a:prstGeom>
        </p:spPr>
      </p:pic>
      <p:sp>
        <p:nvSpPr>
          <p:cNvPr id="3" name="Rolagem: Vertical 2"/>
          <p:cNvSpPr/>
          <p:nvPr/>
        </p:nvSpPr>
        <p:spPr>
          <a:xfrm>
            <a:off x="7067227" y="42806"/>
            <a:ext cx="5124773" cy="6591822"/>
          </a:xfrm>
          <a:prstGeom prst="verticalScroll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Foi preciso as pedras, pra que eu construísse meu caminho.</a:t>
            </a:r>
          </a:p>
          <a:p>
            <a:pPr algn="ctr"/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Foram fundamentais as flores, </a:t>
            </a:r>
          </a:p>
          <a:p>
            <a:pPr algn="ctr"/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para que eu me alegrasse na caminhada.</a:t>
            </a:r>
          </a:p>
        </p:txBody>
      </p:sp>
    </p:spTree>
    <p:extLst>
      <p:ext uri="{BB962C8B-B14F-4D97-AF65-F5344CB8AC3E}">
        <p14:creationId xmlns:p14="http://schemas.microsoft.com/office/powerpoint/2010/main" val="1277249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3000">
        <p14:doors dir="vert"/>
      </p:transition>
    </mc:Choice>
    <mc:Fallback>
      <p:transition spd="slow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53" y="266178"/>
            <a:ext cx="7051728" cy="6145078"/>
          </a:xfrm>
          <a:prstGeom prst="rect">
            <a:avLst/>
          </a:prstGeom>
        </p:spPr>
      </p:pic>
      <p:sp>
        <p:nvSpPr>
          <p:cNvPr id="3" name="Rolagem: Vertical 2"/>
          <p:cNvSpPr/>
          <p:nvPr/>
        </p:nvSpPr>
        <p:spPr>
          <a:xfrm>
            <a:off x="7051728" y="33889"/>
            <a:ext cx="5264257" cy="6609656"/>
          </a:xfrm>
          <a:prstGeom prst="verticalScroll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Foi imprescindível a fé, para que eu,</a:t>
            </a:r>
          </a:p>
          <a:p>
            <a:pPr algn="ctr"/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 não perdesse a esperança.</a:t>
            </a:r>
          </a:p>
          <a:p>
            <a:pPr algn="ctr"/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Foi preciso perder, </a:t>
            </a:r>
          </a:p>
          <a:p>
            <a:pPr algn="ctr"/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para que ganhasse de verdade.</a:t>
            </a:r>
          </a:p>
        </p:txBody>
      </p:sp>
    </p:spTree>
    <p:extLst>
      <p:ext uri="{BB962C8B-B14F-4D97-AF65-F5344CB8AC3E}">
        <p14:creationId xmlns:p14="http://schemas.microsoft.com/office/powerpoint/2010/main" val="3257334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1000">
        <p14:doors dir="vert"/>
      </p:transition>
    </mc:Choice>
    <mc:Fallback>
      <p:transition spd="slow" advTm="11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53" y="266178"/>
            <a:ext cx="7051728" cy="6145078"/>
          </a:xfrm>
          <a:prstGeom prst="rect">
            <a:avLst/>
          </a:prstGeom>
        </p:spPr>
      </p:pic>
      <p:sp>
        <p:nvSpPr>
          <p:cNvPr id="3" name="Rolagem: Vertical 2"/>
          <p:cNvSpPr/>
          <p:nvPr/>
        </p:nvSpPr>
        <p:spPr>
          <a:xfrm>
            <a:off x="7020732" y="85612"/>
            <a:ext cx="5171268" cy="6325644"/>
          </a:xfrm>
          <a:prstGeom prst="verticalScroll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Foi no silencio que fui ouvido com clareza.</a:t>
            </a:r>
          </a:p>
          <a:p>
            <a:pPr algn="ctr"/>
            <a:r>
              <a:rPr lang="pt-BR" sz="36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Pois sem provas não tem aprovação.</a:t>
            </a:r>
          </a:p>
        </p:txBody>
      </p:sp>
    </p:spTree>
    <p:extLst>
      <p:ext uri="{BB962C8B-B14F-4D97-AF65-F5344CB8AC3E}">
        <p14:creationId xmlns:p14="http://schemas.microsoft.com/office/powerpoint/2010/main" val="404108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9000">
        <p14:doors dir="vert"/>
      </p:transition>
    </mc:Choice>
    <mc:Fallback>
      <p:transition spd="slow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53" y="266178"/>
            <a:ext cx="7051728" cy="6145078"/>
          </a:xfrm>
          <a:prstGeom prst="rect">
            <a:avLst/>
          </a:prstGeom>
        </p:spPr>
      </p:pic>
      <p:sp>
        <p:nvSpPr>
          <p:cNvPr id="3" name="Rolagem: Vertical 2"/>
          <p:cNvSpPr/>
          <p:nvPr/>
        </p:nvSpPr>
        <p:spPr>
          <a:xfrm>
            <a:off x="7020732" y="85612"/>
            <a:ext cx="5171268" cy="6325644"/>
          </a:xfrm>
          <a:prstGeom prst="verticalScroll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E a vitória sem conquista é ilusão.</a:t>
            </a:r>
          </a:p>
          <a:p>
            <a:pPr algn="ctr"/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E a maior virtude dos fortes</a:t>
            </a:r>
          </a:p>
          <a:p>
            <a:pPr algn="ctr"/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 é o perdão.</a:t>
            </a:r>
          </a:p>
        </p:txBody>
      </p:sp>
    </p:spTree>
    <p:extLst>
      <p:ext uri="{BB962C8B-B14F-4D97-AF65-F5344CB8AC3E}">
        <p14:creationId xmlns:p14="http://schemas.microsoft.com/office/powerpoint/2010/main" val="544045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9000">
        <p14:doors dir="vert"/>
      </p:transition>
    </mc:Choice>
    <mc:Fallback>
      <p:transition spd="slow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53" y="266178"/>
            <a:ext cx="7051728" cy="6145078"/>
          </a:xfrm>
          <a:prstGeom prst="rect">
            <a:avLst/>
          </a:prstGeom>
        </p:spPr>
      </p:pic>
      <p:sp>
        <p:nvSpPr>
          <p:cNvPr id="3" name="Rolagem: Vertical 2"/>
          <p:cNvSpPr/>
          <p:nvPr/>
        </p:nvSpPr>
        <p:spPr>
          <a:xfrm>
            <a:off x="6927742" y="85612"/>
            <a:ext cx="5264258" cy="6325644"/>
          </a:xfrm>
          <a:prstGeom prst="verticalScroll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600" dirty="0">
              <a:solidFill>
                <a:schemeClr val="accent2">
                  <a:lumMod val="60000"/>
                  <a:lumOff val="40000"/>
                </a:schemeClr>
              </a:solidFill>
              <a:latin typeface="Kristen ITC" panose="03050502040202030202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630332" y="1124775"/>
            <a:ext cx="385907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  <a:p>
            <a:pPr algn="ctr"/>
            <a:r>
              <a:rPr lang="pt-BR" sz="36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Formatação</a:t>
            </a:r>
          </a:p>
          <a:p>
            <a:pPr algn="ctr"/>
            <a:r>
              <a:rPr lang="pt-BR" sz="3600" i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Verarduin</a:t>
            </a:r>
            <a:endParaRPr lang="pt-BR" sz="3600" i="1" dirty="0">
              <a:solidFill>
                <a:schemeClr val="accent2">
                  <a:lumMod val="60000"/>
                  <a:lumOff val="40000"/>
                </a:schemeClr>
              </a:solidFill>
              <a:latin typeface="Kristen ITC" panose="03050502040202030202" pitchFamily="66" charset="0"/>
            </a:endParaRPr>
          </a:p>
          <a:p>
            <a:pPr algn="ctr"/>
            <a:r>
              <a:rPr lang="pt-BR" sz="36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Texto</a:t>
            </a:r>
          </a:p>
          <a:p>
            <a:pPr algn="ctr"/>
            <a:r>
              <a:rPr lang="pt-BR" sz="36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Desconheço autoria</a:t>
            </a:r>
          </a:p>
          <a:p>
            <a:pPr algn="ctr"/>
            <a:r>
              <a:rPr lang="pt-BR" sz="36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Imagem</a:t>
            </a:r>
          </a:p>
          <a:p>
            <a:pPr algn="ctr"/>
            <a:r>
              <a:rPr lang="pt-BR" sz="36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Internet</a:t>
            </a:r>
          </a:p>
          <a:p>
            <a:pPr algn="ctr"/>
            <a:r>
              <a:rPr lang="pt-BR" sz="24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Vera.arduin@gmail.com</a:t>
            </a:r>
          </a:p>
        </p:txBody>
      </p:sp>
    </p:spTree>
    <p:extLst>
      <p:ext uri="{BB962C8B-B14F-4D97-AF65-F5344CB8AC3E}">
        <p14:creationId xmlns:p14="http://schemas.microsoft.com/office/powerpoint/2010/main" val="2026493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25000">
        <p14:doors dir="vert"/>
      </p:transition>
    </mc:Choice>
    <mc:Fallback>
      <p:transition spd="slow" advTm="2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150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Kristen ITC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vera.arduin@gmail.com</dc:creator>
  <cp:lastModifiedBy>vera.arduin@gmail.com</cp:lastModifiedBy>
  <cp:revision>5</cp:revision>
  <dcterms:created xsi:type="dcterms:W3CDTF">2016-10-14T22:46:52Z</dcterms:created>
  <dcterms:modified xsi:type="dcterms:W3CDTF">2016-10-14T23:17:59Z</dcterms:modified>
</cp:coreProperties>
</file>