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3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5F3F1-794E-49BC-ABD0-B1EF2EB95548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A2494-A3A8-40FE-BD17-41AD09F1B77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286380" y="117693"/>
            <a:ext cx="385762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Times New Roman" pitchFamily="18" charset="0"/>
              </a:rPr>
              <a:t>A vida passa..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Times New Roman" pitchFamily="18" charset="0"/>
              </a:rPr>
              <a:t>E os momentos são únicos!</a:t>
            </a:r>
            <a:endParaRPr kumimoji="0" lang="pt-BR" sz="720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9000">
    <p:sndAc>
      <p:stSnd>
        <p:snd r:embed="rId2" name="10._Ray_Charles_Singers_-_Al_Di_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643570" y="571480"/>
            <a:ext cx="328611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A vida passa..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E os momentos são únicos!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Por isso:...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Viva!!!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Curta cada risada!!!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1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500694" y="642918"/>
            <a:ext cx="335758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Sorria!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Cada momento,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cada gesto!!!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Agradeça a Deus por respirar e andar!!!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643570" y="857232"/>
            <a:ext cx="314324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Curta sua família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 Acredite você pode ir muito mais além...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Basta acreditar!!!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429256" y="1071546"/>
            <a:ext cx="350043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Sonhos se realizam sim!!!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Viva intensamente!!!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Não tenha medo!!!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929190" y="428604"/>
            <a:ext cx="421481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Se arrisque...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Se errar, </a:t>
            </a:r>
            <a:r>
              <a:rPr kumimoji="0" lang="pt-BR" sz="44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nao</a:t>
            </a: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tem problema,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 você aprende com o erro!!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Grite!!!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Não seja um personagem...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  <a:cs typeface="Arial" pitchFamily="34" charset="0"/>
              </a:rPr>
              <a:t>Seja você!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715008" y="785794"/>
            <a:ext cx="307180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Faça com que as pessoas te aceitem pelo que você é e não pelo que tem ou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 deixa de ter!!!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6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429256" y="571480"/>
            <a:ext cx="357186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Reclame!!!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Lute pelos teus objetivos!!!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Problemas???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Todo mundo tem 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Cresça com eles!!!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6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500694" y="571480"/>
            <a:ext cx="350043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SORRIA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SEMPRE!!!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Pule na cama, suba no sofá, cante!!!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VIVER É FÁCIL E BOM DEMAIS...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6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357818" y="285728"/>
            <a:ext cx="378618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Toda decisão que você toma,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não é uma decisão sobre o que você faz ou que aconteceu.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urlz MT" pitchFamily="82" charset="0"/>
                <a:ea typeface="Times New Roman" pitchFamily="18" charset="0"/>
                <a:cs typeface="Arial" pitchFamily="34" charset="0"/>
              </a:rPr>
              <a:t>É uma decisão sobre Quem VOCÊ É..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5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sel 1"/>
          <p:cNvSpPr/>
          <p:nvPr/>
        </p:nvSpPr>
        <p:spPr>
          <a:xfrm>
            <a:off x="285720" y="142852"/>
            <a:ext cx="5357850" cy="6357982"/>
          </a:xfrm>
          <a:prstGeom prst="bevel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85794"/>
            <a:ext cx="3929090" cy="236914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127000"/>
          </a:effectLst>
        </p:spPr>
      </p:pic>
      <p:pic>
        <p:nvPicPr>
          <p:cNvPr id="6" name="Picture 2" descr="C:\Users\Vera\Desktop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214686"/>
            <a:ext cx="3929090" cy="2428892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  <a:softEdge rad="317500"/>
          </a:effectLst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357818" y="714356"/>
            <a:ext cx="364330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Formatação</a:t>
            </a:r>
          </a:p>
          <a:p>
            <a:pPr algn="ctr"/>
            <a:r>
              <a:rPr lang="pt-BR" sz="4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Verarduin</a:t>
            </a:r>
            <a:endParaRPr lang="pt-BR" sz="44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Curlz MT" pitchFamily="82" charset="0"/>
            </a:endParaRPr>
          </a:p>
          <a:p>
            <a:pPr algn="ctr"/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Texto</a:t>
            </a:r>
          </a:p>
          <a:p>
            <a:pPr algn="ctr"/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Desconheço autoria</a:t>
            </a:r>
          </a:p>
          <a:p>
            <a:pPr algn="ctr"/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Imagens</a:t>
            </a:r>
          </a:p>
          <a:p>
            <a:pPr algn="ctr"/>
            <a:r>
              <a:rPr lang="pt-BR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Internet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urlz MT" pitchFamily="82" charset="0"/>
              </a:rPr>
              <a:t>Vera.arduin@gmail.com</a:t>
            </a:r>
            <a:endParaRPr lang="pt-BR" sz="3200" b="1" dirty="0">
              <a:solidFill>
                <a:schemeClr val="accent2">
                  <a:lumMod val="60000"/>
                  <a:lumOff val="40000"/>
                </a:schemeClr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theme/theme1.xml><?xml version="1.0" encoding="utf-8"?>
<a:theme xmlns:a="http://schemas.openxmlformats.org/drawingml/2006/main" name="A VIDA PASSA E OS MOMENTOS SÃO UNIC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VIDA PASSA E OS MOMENTOS SÃO UNICOS</Template>
  <TotalTime>4</TotalTime>
  <Words>193</Words>
  <Application>Microsoft Office PowerPoint</Application>
  <PresentationFormat>Apresentação na tela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A VIDA PASSA E OS MOMENTOS SÃO UNICOS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2015-01-08T14:33:47Z</dcterms:created>
  <dcterms:modified xsi:type="dcterms:W3CDTF">2015-01-08T14:38:41Z</dcterms:modified>
</cp:coreProperties>
</file>