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6" r:id="rId4"/>
    <p:sldId id="267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9BF3E-F562-4BF0-9C90-AC8BFE01E4BE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0F481-85AD-4705-8B33-84761F44D4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1571604" y="3143248"/>
            <a:ext cx="701826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6600" b="1" i="1" dirty="0" smtClean="0">
                <a:solidFill>
                  <a:srgbClr val="C00000"/>
                </a:solidFill>
                <a:latin typeface="Lucida Calligraphy" pitchFamily="66" charset="0"/>
              </a:rPr>
              <a:t>Gaste seu amor</a:t>
            </a:r>
            <a:endParaRPr lang="pt-BR" sz="6600" b="1" i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sndAc>
      <p:stSnd>
        <p:snd r:embed="rId2" name="fausto papetti -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3428992" y="242886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Usufrua-o até o fim. </a:t>
            </a:r>
            <a:endParaRPr lang="pt-BR" sz="3600" b="1" i="1" dirty="0" smtClean="0">
              <a:solidFill>
                <a:srgbClr val="C00000"/>
              </a:solidFill>
              <a:latin typeface="Lucida Calligraphy" pitchFamily="66" charset="0"/>
            </a:endParaRPr>
          </a:p>
          <a:p>
            <a:pPr algn="ctr"/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Enfrente </a:t>
            </a:r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os bons e os maus momentos</a:t>
            </a:r>
            <a:endParaRPr lang="pt-BR" sz="3600" b="1" i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5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3571868" y="2500306"/>
            <a:ext cx="30003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Passe por tudo que tiver que passar, </a:t>
            </a:r>
            <a:endParaRPr lang="pt-BR" sz="3600" b="1" i="1" dirty="0" smtClean="0">
              <a:solidFill>
                <a:srgbClr val="C00000"/>
              </a:solidFill>
              <a:latin typeface="Lucida Calligraphy" pitchFamily="66" charset="0"/>
            </a:endParaRPr>
          </a:p>
          <a:p>
            <a:pPr algn="ctr"/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não </a:t>
            </a:r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se economize. </a:t>
            </a:r>
            <a:endParaRPr lang="pt-BR" sz="3600" b="1" i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428860" y="2285992"/>
            <a:ext cx="65722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Sinta todos os sabores que o amor tem, desde o adocicado do início até o amargo do fim, mas não saia da história na metade. </a:t>
            </a:r>
            <a:endParaRPr lang="pt-BR" sz="3600" b="1" i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4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643306" y="2285992"/>
            <a:ext cx="47863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Amores precisam dar a volta ao redor de si mesmo, fechando o próprio ciclo.</a:t>
            </a:r>
            <a:b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</a:br>
            <a:endParaRPr lang="pt-BR" sz="3600" b="1" i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714744" y="2428868"/>
            <a:ext cx="31432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Isso é que libera a gente para ser feliz de novo</a:t>
            </a:r>
            <a:b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</a:br>
            <a:endParaRPr lang="pt-BR" sz="3600" b="1" i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571736" y="2357430"/>
            <a:ext cx="721523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Formatação: </a:t>
            </a:r>
            <a:r>
              <a:rPr lang="pt-BR" sz="3600" b="1" i="1" dirty="0" err="1" smtClean="0">
                <a:solidFill>
                  <a:srgbClr val="C00000"/>
                </a:solidFill>
                <a:latin typeface="Lucida Calligraphy" pitchFamily="66" charset="0"/>
              </a:rPr>
              <a:t>Verarduin</a:t>
            </a:r>
            <a:endParaRPr lang="pt-BR" sz="3600" b="1" i="1" dirty="0" smtClean="0">
              <a:solidFill>
                <a:srgbClr val="C00000"/>
              </a:solidFill>
              <a:latin typeface="Lucida Calligraphy" pitchFamily="66" charset="0"/>
            </a:endParaRPr>
          </a:p>
          <a:p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Texto: Martha Medeiros</a:t>
            </a:r>
          </a:p>
          <a:p>
            <a:r>
              <a:rPr lang="pt-BR" sz="3600" b="1" i="1" dirty="0" smtClean="0">
                <a:solidFill>
                  <a:srgbClr val="C00000"/>
                </a:solidFill>
                <a:latin typeface="Lucida Calligraphy" pitchFamily="66" charset="0"/>
              </a:rPr>
              <a:t>Imagem: Internet</a:t>
            </a:r>
          </a:p>
          <a:p>
            <a:r>
              <a:rPr lang="pt-BR" sz="2800" b="1" i="1" dirty="0" smtClean="0">
                <a:solidFill>
                  <a:srgbClr val="C00000"/>
                </a:solidFill>
                <a:latin typeface="Lucida Calligraphy" pitchFamily="66" charset="0"/>
              </a:rPr>
              <a:t>Vera.arduin@gmail.com</a:t>
            </a:r>
            <a:endParaRPr lang="pt-BR" sz="2800" b="1" i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6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2" descr="C:\Users\Vera\Desktop\114683~1494781313151515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93</Words>
  <Application>Microsoft Office PowerPoint</Application>
  <PresentationFormat>Apresentação na tela 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9</cp:revision>
  <dcterms:created xsi:type="dcterms:W3CDTF">2014-01-31T18:13:29Z</dcterms:created>
  <dcterms:modified xsi:type="dcterms:W3CDTF">2014-05-24T02:14:56Z</dcterms:modified>
</cp:coreProperties>
</file>