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16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26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41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34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425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8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81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78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578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073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22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862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4C07F-C94A-487F-9737-29469A2A273D}" type="datetimeFigureOut">
              <a:rPr lang="pt-BR" smtClean="0"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9AA52-9F1C-4B92-9D10-D148E84918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6575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 rot="21094509">
            <a:off x="4221052" y="2660671"/>
            <a:ext cx="47252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latin typeface="Kristen ITC" pitchFamily="66" charset="0"/>
              </a:rPr>
              <a:t>QUE </a:t>
            </a:r>
          </a:p>
          <a:p>
            <a:pPr algn="ctr"/>
            <a:r>
              <a:rPr lang="pt-BR" sz="4800" dirty="0" smtClean="0">
                <a:latin typeface="Kristen ITC" pitchFamily="66" charset="0"/>
              </a:rPr>
              <a:t>SAIBAMOS</a:t>
            </a:r>
            <a:r>
              <a:rPr lang="pt-BR" sz="4800" dirty="0">
                <a:latin typeface="Kristen ITC" pitchFamily="66" charset="0"/>
              </a:rPr>
              <a:t>....</a:t>
            </a:r>
          </a:p>
        </p:txBody>
      </p:sp>
    </p:spTree>
    <p:extLst>
      <p:ext uri="{BB962C8B-B14F-4D97-AF65-F5344CB8AC3E}">
        <p14:creationId xmlns:p14="http://schemas.microsoft.com/office/powerpoint/2010/main" val="177744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honeycomb/>
        <p:sndAc>
          <p:stSnd>
            <p:snd r:embed="rId2" name="Brian Adams - If you really love a woman.wav"/>
          </p:stSnd>
        </p:sndAc>
      </p:transition>
    </mc:Choice>
    <mc:Fallback xmlns="">
      <p:transition spd="slow" advTm="4000">
        <p:fade/>
        <p:sndAc>
          <p:stSnd>
            <p:snd r:embed="rId5" name="Brian Adams - If you really love a wom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64088" y="1628800"/>
            <a:ext cx="327585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saiba apreciar as pequenas vitórias</a:t>
            </a:r>
            <a:r>
              <a:rPr lang="pt-BR" sz="3200" dirty="0" smtClean="0">
                <a:latin typeface="Kristen ITC" pitchFamily="66" charset="0"/>
              </a:rPr>
              <a:t>... 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E </a:t>
            </a:r>
            <a:r>
              <a:rPr lang="pt-BR" sz="3200" dirty="0">
                <a:latin typeface="Kristen ITC" pitchFamily="66" charset="0"/>
              </a:rPr>
              <a:t>não esqueça que o pensamento é a chave do bem-estar.</a:t>
            </a:r>
          </a:p>
        </p:txBody>
      </p:sp>
    </p:spTree>
    <p:extLst>
      <p:ext uri="{BB962C8B-B14F-4D97-AF65-F5344CB8AC3E}">
        <p14:creationId xmlns:p14="http://schemas.microsoft.com/office/powerpoint/2010/main" val="200830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436096" y="2132856"/>
            <a:ext cx="3419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cuide da saúde e da alma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gaste energia somente no que faz bem.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732652" y="1166842"/>
            <a:ext cx="2627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fique de olhos e ouvidos abertos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não se deixe levar por fofoca ou intriga. 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1412776"/>
            <a:ext cx="32088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>
                <a:latin typeface="Kristen ITC" pitchFamily="66" charset="0"/>
              </a:rPr>
              <a:t>Que a gente passe a se preocupar com o que tem fundamento</a:t>
            </a:r>
            <a:r>
              <a:rPr lang="pt-BR" sz="3200" dirty="0" smtClean="0">
                <a:latin typeface="Kristen ITC" pitchFamily="66" charset="0"/>
              </a:rPr>
              <a:t>... </a:t>
            </a:r>
            <a:r>
              <a:rPr lang="pt-BR" sz="3200" dirty="0">
                <a:latin typeface="Kristen ITC" pitchFamily="66" charset="0"/>
              </a:rPr>
              <a:t>E deixe pra lá o que não acrescenta ou faz bem.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1000">
        <p14:honeycomb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148064" y="937122"/>
            <a:ext cx="312424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entenda que o silêncio é de ouro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que nem sempre o que sai da nossa boca é bem interpretado ou visto.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1000">
        <p14:honeycomb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508104" y="1052736"/>
            <a:ext cx="2790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vá até onde a força permitir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perceba que sempre resta um pouquinho de força.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80112" y="1772816"/>
            <a:ext cx="32403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ame sem pedir em troca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perceba o quanto isso é reconfortante.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148064" y="181957"/>
            <a:ext cx="363127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tenha mais </a:t>
            </a:r>
            <a:r>
              <a:rPr lang="pt-BR" sz="3200" dirty="0" smtClean="0">
                <a:latin typeface="Kristen ITC" pitchFamily="66" charset="0"/>
              </a:rPr>
              <a:t>paciência, 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E </a:t>
            </a:r>
            <a:r>
              <a:rPr lang="pt-BR" sz="3200" dirty="0">
                <a:latin typeface="Kristen ITC" pitchFamily="66" charset="0"/>
              </a:rPr>
              <a:t>perdoe os erros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Que a gente obedeça o coração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não esqueça que é preciso manter pelo menos um pé no chão.</a:t>
            </a: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08104" y="1675786"/>
            <a:ext cx="25922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ache o caminho</a:t>
            </a:r>
            <a:r>
              <a:rPr lang="pt-BR" sz="3200" dirty="0" smtClean="0">
                <a:latin typeface="Kristen ITC" pitchFamily="66" charset="0"/>
              </a:rPr>
              <a:t>... </a:t>
            </a:r>
            <a:r>
              <a:rPr lang="pt-BR" sz="3200" dirty="0">
                <a:latin typeface="Kristen ITC" pitchFamily="66" charset="0"/>
              </a:rPr>
              <a:t>E que se perca de vez em </a:t>
            </a:r>
            <a:r>
              <a:rPr lang="pt-BR" sz="3200" dirty="0" smtClean="0">
                <a:latin typeface="Kristen ITC" pitchFamily="66" charset="0"/>
              </a:rPr>
              <a:t>quando.</a:t>
            </a:r>
            <a:endParaRPr lang="pt-BR" sz="3200" dirty="0">
              <a:latin typeface="Kristen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1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64088" y="836712"/>
            <a:ext cx="30243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latin typeface="Kristen ITC" pitchFamily="66" charset="0"/>
              </a:rPr>
              <a:t>Que </a:t>
            </a:r>
            <a:r>
              <a:rPr lang="pt-BR" sz="3200" dirty="0">
                <a:latin typeface="Kristen ITC" pitchFamily="66" charset="0"/>
              </a:rPr>
              <a:t>a gente mantenha um sorriso na boca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E não esmoreça quando a vida fechar uma porta.</a:t>
            </a:r>
          </a:p>
        </p:txBody>
      </p:sp>
    </p:spTree>
    <p:extLst>
      <p:ext uri="{BB962C8B-B14F-4D97-AF65-F5344CB8AC3E}">
        <p14:creationId xmlns:p14="http://schemas.microsoft.com/office/powerpoint/2010/main" val="118977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139998" y="920621"/>
            <a:ext cx="32403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atin typeface="Kristen ITC" pitchFamily="66" charset="0"/>
              </a:rPr>
              <a:t>Que a gente entenda que não dá pra abraçar o mundo</a:t>
            </a:r>
            <a:r>
              <a:rPr lang="pt-BR" sz="3200" dirty="0" smtClean="0">
                <a:latin typeface="Kristen ITC" pitchFamily="66" charset="0"/>
              </a:rPr>
              <a:t>...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 </a:t>
            </a:r>
            <a:r>
              <a:rPr lang="pt-BR" sz="3200" dirty="0">
                <a:latin typeface="Kristen ITC" pitchFamily="66" charset="0"/>
              </a:rPr>
              <a:t>Mas dá pra abraçar algumas pessoas e fazer a diferença.</a:t>
            </a:r>
          </a:p>
        </p:txBody>
      </p:sp>
    </p:spTree>
    <p:extLst>
      <p:ext uri="{BB962C8B-B14F-4D97-AF65-F5344CB8AC3E}">
        <p14:creationId xmlns:p14="http://schemas.microsoft.com/office/powerpoint/2010/main" val="118977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PINTEREST\32c3f318cf3de62d4ee6cc5933250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0" y="16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PINTEREST\198c97e8384420d0d882e376580dd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55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076056" y="1484784"/>
            <a:ext cx="324036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Kristen ITC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latin typeface="Kristen ITC" pitchFamily="66" charset="0"/>
              </a:rPr>
              <a:t>Verarduin</a:t>
            </a:r>
            <a:endParaRPr lang="pt-BR" sz="3200" dirty="0" smtClean="0">
              <a:latin typeface="Kristen ITC" pitchFamily="66" charset="0"/>
            </a:endParaRPr>
          </a:p>
          <a:p>
            <a:pPr algn="ctr"/>
            <a:r>
              <a:rPr lang="pt-BR" sz="3200" dirty="0" smtClean="0">
                <a:latin typeface="Kristen ITC" pitchFamily="66" charset="0"/>
              </a:rPr>
              <a:t>Texto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Clarissa Corrêa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Imagens</a:t>
            </a:r>
          </a:p>
          <a:p>
            <a:pPr algn="ctr"/>
            <a:r>
              <a:rPr lang="pt-BR" sz="3200" dirty="0" smtClean="0">
                <a:latin typeface="Kristen ITC" pitchFamily="66" charset="0"/>
              </a:rPr>
              <a:t>Internet</a:t>
            </a:r>
          </a:p>
          <a:p>
            <a:pPr algn="ctr"/>
            <a:r>
              <a:rPr lang="pt-BR" sz="2000" dirty="0" smtClean="0">
                <a:latin typeface="Kristen ITC" pitchFamily="66" charset="0"/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118977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000">
        <p14:honeycomb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sentação2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Apresentação2</Template>
  <TotalTime>0</TotalTime>
  <Words>260</Words>
  <Application>Microsoft Office PowerPoint</Application>
  <PresentationFormat>Apresentação na tela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Apresentação2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windows7</dc:creator>
  <cp:lastModifiedBy>windows7</cp:lastModifiedBy>
  <cp:revision>1</cp:revision>
  <dcterms:created xsi:type="dcterms:W3CDTF">2015-07-29T21:35:21Z</dcterms:created>
  <dcterms:modified xsi:type="dcterms:W3CDTF">2015-07-29T21:35:43Z</dcterms:modified>
</cp:coreProperties>
</file>