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5A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4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577C-D254-41A2-B9F6-B1C3CAD5587C}" type="datetimeFigureOut">
              <a:rPr lang="pt-BR" smtClean="0"/>
              <a:pPr/>
              <a:t>08/01/2015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B4E74-4A88-445D-904F-411BD4C359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5143504" y="2357430"/>
            <a:ext cx="36343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800" b="1" dirty="0" smtClean="0">
                <a:solidFill>
                  <a:srgbClr val="141823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R</a:t>
            </a:r>
            <a:r>
              <a:rPr lang="pt-BR" sz="4800" b="1" i="1" dirty="0" smtClean="0">
                <a:solidFill>
                  <a:srgbClr val="141823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ESPEITE</a:t>
            </a:r>
            <a:endParaRPr lang="pt-BR" sz="4800" dirty="0" smtClean="0"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6000">
    <p:sndAc>
      <p:stSnd>
        <p:snd r:embed="rId2" name="ERNESTO CORTAZAR - La Vida es 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5214942" y="1714488"/>
            <a:ext cx="342902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Respeite seu tempo,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sua dor,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seu coração ... Respeite sua vida,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respeite você.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000628" y="928670"/>
            <a:ext cx="392909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Antes de amar alguém 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ame você,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antes de querer o bem a alguém , queira o bem a você 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antes de se doar, se transborde primeiro.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4929190" y="1214422"/>
            <a:ext cx="400052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Não queira fazer bonito para o outro se você não tem nada de bonito em você ,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não queira dar o que você não tem pra oferecer , goste de você.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5000628" y="214290"/>
            <a:ext cx="3929058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Demorei pra aprender isto,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mas apanhei</a:t>
            </a:r>
            <a:r>
              <a:rPr kumimoji="0" lang="pt-BR" sz="2800" b="0" i="0" u="none" strike="noStrike" cap="none" normalizeH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muito pra conseguir entender que o maior sucesso que uma pessoa pode ter vem do seu amor próprio...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... da sua simplicidade,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do seu cuidado e da sua intimidade com Deus e consigo mesmo.</a:t>
            </a: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000628" y="928670"/>
            <a:ext cx="392905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Aquele que se transborda não sente falta do que doa,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aquele que se reconhece e se cuida não se descabela mediante as críticas alheias.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5357818" y="1571612"/>
            <a:ext cx="314324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Aquele que se ama não se importa com aquele que não sabe se doar.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000628" y="500042"/>
            <a:ext cx="414337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É deste jeito que protegemos o nosso coração, </a:t>
            </a:r>
            <a:endParaRPr lang="pt-BR" sz="3200" dirty="0" smtClean="0">
              <a:solidFill>
                <a:srgbClr val="141823"/>
              </a:solidFill>
              <a:latin typeface="Lucida Calligraphy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 é deste jeito que conseguimos enfrentar a vida, é deste jeito que ganhamos forças pra tantas adversidades que surgem no nosso caminho.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429256" y="1071546"/>
            <a:ext cx="314324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Não seja super "herói" 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seja humano(a) ,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0" i="0" u="none" strike="noStrike" cap="none" normalizeH="0" baseline="0" dirty="0" smtClean="0">
                <a:ln>
                  <a:noFill/>
                </a:ln>
                <a:solidFill>
                  <a:srgbClr val="141823"/>
                </a:solidFill>
                <a:effectLst/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se respeite e aprenda a se cuidar.</a:t>
            </a:r>
            <a:endParaRPr kumimoji="0" lang="pt-B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ucida Calligraphy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a-mia.xx.fbcdn.net/hphotos-xpa1/v/t1.0-9/10553391_331172107043557_2735383117361375444_n.jpg?oh=b3561883b2ac77ace62e92e53498e64b&amp;oe=54DD25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5214974" cy="5572164"/>
          </a:xfrm>
          <a:prstGeom prst="rect">
            <a:avLst/>
          </a:prstGeom>
          <a:noFill/>
          <a:ln w="76200">
            <a:solidFill>
              <a:schemeClr val="tx1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0" y="6715148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0" y="0"/>
            <a:ext cx="9144000" cy="14285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-3357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5643578" y="3357578"/>
            <a:ext cx="6858000" cy="1428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786314" y="1571612"/>
            <a:ext cx="4572000" cy="33547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 smtClean="0">
                <a:solidFill>
                  <a:srgbClr val="141823"/>
                </a:solidFill>
                <a:latin typeface="Lucida Calligraphy" pitchFamily="66" charset="0"/>
                <a:ea typeface="Times New Roman" pitchFamily="18" charset="0"/>
                <a:cs typeface="Arial" pitchFamily="34" charset="0"/>
              </a:rPr>
              <a:t>Formatação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 err="1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Verarduin</a:t>
            </a:r>
            <a:endParaRPr lang="pt-BR" sz="3200" dirty="0" smtClean="0">
              <a:solidFill>
                <a:srgbClr val="141823"/>
              </a:solidFill>
              <a:latin typeface="Lucida Calligraphy" pitchFamily="66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Texto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 err="1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Cecilia</a:t>
            </a:r>
            <a:r>
              <a:rPr lang="pt-BR" sz="3200" dirty="0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 </a:t>
            </a:r>
            <a:r>
              <a:rPr lang="pt-BR" sz="3200" dirty="0" err="1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Sfalcin</a:t>
            </a:r>
            <a:endParaRPr lang="pt-BR" sz="3200" dirty="0" smtClean="0">
              <a:solidFill>
                <a:srgbClr val="141823"/>
              </a:solidFill>
              <a:latin typeface="Lucida Calligraphy" pitchFamily="66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Foto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dirty="0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Internet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 smtClean="0">
                <a:solidFill>
                  <a:srgbClr val="141823"/>
                </a:solidFill>
                <a:latin typeface="Lucida Calligraphy" pitchFamily="66" charset="0"/>
                <a:cs typeface="Arial" pitchFamily="34" charset="0"/>
              </a:rPr>
              <a:t>Vera.arduin@gmail.com</a:t>
            </a:r>
            <a:endParaRPr lang="pt-BR" sz="2000" dirty="0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234</Words>
  <Application>Microsoft Office PowerPoint</Application>
  <PresentationFormat>Apresentação na tela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3</cp:revision>
  <dcterms:created xsi:type="dcterms:W3CDTF">2014-11-03T04:15:59Z</dcterms:created>
  <dcterms:modified xsi:type="dcterms:W3CDTF">2015-01-08T18:12:59Z</dcterms:modified>
</cp:coreProperties>
</file>