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A9A3C-AFA5-4ED7-8D6D-544B2E250659}" type="datetimeFigureOut">
              <a:rPr lang="pt-BR" smtClean="0"/>
              <a:pPr/>
              <a:t>24/02/2014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91F01-AEB3-4DD1-83A5-8903DE55379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2305muflores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571876"/>
          </a:xfrm>
          <a:prstGeom prst="rect">
            <a:avLst/>
          </a:prstGeom>
          <a:noFill/>
        </p:spPr>
      </p:pic>
      <p:pic>
        <p:nvPicPr>
          <p:cNvPr id="5" name="Picture 2" descr="C:\Users\Vera\Desktop\2305muflores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24250"/>
            <a:ext cx="9144000" cy="333375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2643174" y="3000372"/>
            <a:ext cx="60721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chemeClr val="bg1"/>
                </a:solidFill>
                <a:latin typeface="Lucida Calligraphy" pitchFamily="66" charset="0"/>
              </a:rPr>
              <a:t>Máscaras</a:t>
            </a:r>
            <a:endParaRPr lang="pt-BR" sz="8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7000">
    <p:push/>
    <p:sndAc>
      <p:stSnd>
        <p:snd r:embed="rId2" name="robie willians - sexed up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876"/>
          </a:xfrm>
          <a:prstGeom prst="rect">
            <a:avLst/>
          </a:prstGeom>
          <a:noFill/>
        </p:spPr>
      </p:pic>
      <p:pic>
        <p:nvPicPr>
          <p:cNvPr id="5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24250"/>
            <a:ext cx="9144000" cy="333375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4214810" y="857232"/>
            <a:ext cx="435771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Despi-me de todas as máscaras assim que cheguei…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Guardei o sorriso na bolsa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Soltei os ombros,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 o corpo,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suspirei…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Deixei o pensamento, por alguns instantes, na mais absoluto Nada…vagar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4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876"/>
          </a:xfrm>
          <a:prstGeom prst="rect">
            <a:avLst/>
          </a:prstGeom>
          <a:noFill/>
        </p:spPr>
      </p:pic>
      <p:pic>
        <p:nvPicPr>
          <p:cNvPr id="5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24250"/>
            <a:ext cx="9144000" cy="333375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3857620" y="1357298"/>
            <a:ext cx="500062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Era preciso abrir as portas,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 escancarar as janelas,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Deixar a Luz entrar,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 o Ar circular,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arejar..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Talvez,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quem sabe,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a Alma refrescar..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876"/>
          </a:xfrm>
          <a:prstGeom prst="rect">
            <a:avLst/>
          </a:prstGeom>
          <a:noFill/>
        </p:spPr>
      </p:pic>
      <p:pic>
        <p:nvPicPr>
          <p:cNvPr id="5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24250"/>
            <a:ext cx="9144000" cy="333375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4286248" y="1142984"/>
            <a:ext cx="428624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Mas o cansaço afugentou a vontade,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 por vaidade não quer mais voltar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Guardei o meu olhar, molhado,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pelo incessante e insistente bocejar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Dos lábios emudecidos,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calados..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3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876"/>
          </a:xfrm>
          <a:prstGeom prst="rect">
            <a:avLst/>
          </a:prstGeom>
          <a:noFill/>
        </p:spPr>
      </p:pic>
      <p:pic>
        <p:nvPicPr>
          <p:cNvPr id="5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24250"/>
            <a:ext cx="9144000" cy="333375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071934" y="1428736"/>
            <a:ext cx="45720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Sem vontade e sem ter o que falar….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Espreguicei…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Querendo em nada pensar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Querendo tudo esquecer..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Tudo que aliena,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inibe 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 faz sofrer….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876"/>
          </a:xfrm>
          <a:prstGeom prst="rect">
            <a:avLst/>
          </a:prstGeom>
          <a:noFill/>
        </p:spPr>
      </p:pic>
      <p:pic>
        <p:nvPicPr>
          <p:cNvPr id="5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24250"/>
            <a:ext cx="9144000" cy="333375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429124" y="1214422"/>
            <a:ext cx="3786182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Encostei, recostei.. sem sono, sem </a:t>
            </a:r>
            <a:r>
              <a:rPr kumimoji="0" lang="pt-BR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voce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Do gosto de quase tudo esqueci..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E entregue, vencida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Nos braços da solidão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Lucida Calligraphy" pitchFamily="66" charset="0"/>
                <a:ea typeface="Calibri" pitchFamily="34" charset="0"/>
                <a:cs typeface="Times New Roman" pitchFamily="18" charset="0"/>
              </a:rPr>
              <a:t>Adormeci…..! 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571876"/>
          </a:xfrm>
          <a:prstGeom prst="rect">
            <a:avLst/>
          </a:prstGeom>
          <a:noFill/>
        </p:spPr>
      </p:pic>
      <p:pic>
        <p:nvPicPr>
          <p:cNvPr id="5" name="Picture 2" descr="C:\Users\Vera\Desktop\2305muflor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24250"/>
            <a:ext cx="9144000" cy="333375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3714744" y="1857364"/>
            <a:ext cx="521494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Formatação</a:t>
            </a:r>
          </a:p>
          <a:p>
            <a:pPr algn="ctr"/>
            <a:r>
              <a:rPr lang="pt-BR" sz="2800" dirty="0" err="1" smtClean="0">
                <a:solidFill>
                  <a:schemeClr val="bg1"/>
                </a:solidFill>
                <a:latin typeface="Lucida Calligraphy" pitchFamily="66" charset="0"/>
              </a:rPr>
              <a:t>Verarduin</a:t>
            </a:r>
            <a:endParaRPr lang="pt-BR" sz="28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Texto</a:t>
            </a:r>
          </a:p>
          <a:p>
            <a:pPr algn="ctr"/>
            <a:r>
              <a:rPr lang="pt-BR" sz="2800" dirty="0" err="1" smtClean="0">
                <a:solidFill>
                  <a:schemeClr val="bg1"/>
                </a:solidFill>
                <a:latin typeface="Lucida Calligraphy" pitchFamily="66" charset="0"/>
              </a:rPr>
              <a:t>TeSonhadora</a:t>
            </a:r>
            <a:endParaRPr lang="pt-BR" sz="28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Imagem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Internet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Lucida Calligraphy" pitchFamily="66" charset="0"/>
              </a:rPr>
              <a:t>Vera.arduin@gmail.com</a:t>
            </a:r>
          </a:p>
          <a:p>
            <a:pPr algn="ctr"/>
            <a:endParaRPr lang="pt-BR" sz="2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Tm="2000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163</Words>
  <Application>Microsoft Office PowerPoint</Application>
  <PresentationFormat>Apresentação na tela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20</cp:revision>
  <dcterms:created xsi:type="dcterms:W3CDTF">2014-01-26T22:42:05Z</dcterms:created>
  <dcterms:modified xsi:type="dcterms:W3CDTF">2014-02-25T02:30:00Z</dcterms:modified>
</cp:coreProperties>
</file>