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9"/>
  </p:notesMasterIdLst>
  <p:sldIdLst>
    <p:sldId id="269" r:id="rId3"/>
    <p:sldId id="267" r:id="rId4"/>
    <p:sldId id="268" r:id="rId5"/>
    <p:sldId id="271" r:id="rId6"/>
    <p:sldId id="277" r:id="rId7"/>
    <p:sldId id="27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65631" autoAdjust="0"/>
  </p:normalViewPr>
  <p:slideViewPr>
    <p:cSldViewPr showGuides="1">
      <p:cViewPr varScale="1">
        <p:scale>
          <a:sx n="101" d="100"/>
          <a:sy n="101" d="100"/>
        </p:scale>
        <p:origin x="126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BBC8E-8635-4315-A806-FCCC418BD706}" type="datetimeFigureOut">
              <a:rPr lang="en-US" smtClean="0"/>
              <a:pPr/>
              <a:t>2/5/2016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033B9-9F74-41CA-B6A3-FAFB2BA7F42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31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4FD76-D8BA-4F27-9F0D-2675DC4BDE80}" type="datetimeFigureOut">
              <a:rPr lang="pt-BR" smtClean="0"/>
              <a:t>05/02/2016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0D4A4-93E0-46F6-B312-24761BBE9E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133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8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Nova pasta (4)\TEXTURAS\images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0" y="0"/>
            <a:ext cx="9199798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Nova pasta (4)\TEXTURAS\images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3406261"/>
            <a:ext cx="9227306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Nova pasta\11041658_1032965393410513_2878334774940586180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1245">
            <a:off x="-140330" y="-36138"/>
            <a:ext cx="6661128" cy="6343583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707904" y="3645024"/>
            <a:ext cx="561662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6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espere...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8329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ircle/>
        <p:sndAc>
          <p:stSnd>
            <p:snd r:embed="rId2" name="Ernesto Cortazar - La Vita es Bela3.wav"/>
          </p:stSnd>
        </p:sndAc>
      </p:transition>
    </mc:Choice>
    <mc:Fallback>
      <p:transition spd="slow" advTm="7000">
        <p:circle/>
        <p:sndAc>
          <p:stSnd>
            <p:snd r:embed="rId2" name="Ernesto Cortazar - La Vita es Bela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0" y="0"/>
            <a:ext cx="9199798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3406261"/>
            <a:ext cx="9227306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Nova pasta\11041658_1032965393410513_287833477494058618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1245">
            <a:off x="224127" y="46163"/>
            <a:ext cx="6661128" cy="6343583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4946" y="4228837"/>
            <a:ext cx="8224391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um sorriso para ser gentil.</a:t>
            </a:r>
            <a:b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ser amado para amar.</a:t>
            </a:r>
            <a:b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ficar sozinho para reconhecer o valor de quem está do seu lado.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5916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14:prism isContent="1"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0" y="0"/>
            <a:ext cx="9199798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3406261"/>
            <a:ext cx="9227306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Nova pasta\11041658_1032965393410513_287833477494058618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1245">
            <a:off x="224127" y="46163"/>
            <a:ext cx="6661128" cy="6343583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8650" y="3828690"/>
            <a:ext cx="885698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a enfermidade para reconhecer o quão frágil é a vida.</a:t>
            </a:r>
            <a:b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a dor para acreditar em oração.</a:t>
            </a:r>
            <a:b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ter dinheiro aos montes para contribuir.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574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14:pan dir="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0" y="0"/>
            <a:ext cx="9199798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3406261"/>
            <a:ext cx="9227306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Nova pasta\11041658_1032965393410513_287833477494058618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1245">
            <a:off x="3685" y="119723"/>
            <a:ext cx="6661128" cy="6343583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3877247"/>
            <a:ext cx="896448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a separação para buscar reconciliação.</a:t>
            </a:r>
            <a:b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por pessoas perfeitas para então se apaixonar.</a:t>
            </a:r>
            <a:b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a queda para lembrar-se do conselho.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3740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5000">
        <p15:prstTrans prst="prestig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0" y="0"/>
            <a:ext cx="9199798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3406261"/>
            <a:ext cx="9227306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Nova pasta\11041658_1032965393410513_287833477494058618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1245">
            <a:off x="3685" y="119723"/>
            <a:ext cx="6661128" cy="6343583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45243" y="4725144"/>
            <a:ext cx="896448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Seja sempre você...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Autêntico e único.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espere o dia de sua morte sem antes...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Amar a Vida!</a:t>
            </a:r>
            <a: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7593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0" y="0"/>
            <a:ext cx="9199798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Nova pasta (4)\TEXTURAS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3406261"/>
            <a:ext cx="9227306" cy="34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Nova pasta\11041658_1032965393410513_287833477494058618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1245">
            <a:off x="3685" y="119723"/>
            <a:ext cx="6661128" cy="6343583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80528" y="3451739"/>
            <a:ext cx="896448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Verarduin</a:t>
            </a:r>
            <a:endParaRPr lang="pt-BR" sz="3200" dirty="0" smtClean="0">
              <a:solidFill>
                <a:schemeClr val="bg1"/>
              </a:solidFill>
              <a:latin typeface="Kristen ITC" panose="03050502040202030202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Desconheço autoria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Internet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Kristen ITC" panose="0305050204020203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Vera.Arduin@gmail.com</a:t>
            </a:r>
            <a:r>
              <a:rPr lang="pt-BR" sz="2400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dirty="0">
                <a:solidFill>
                  <a:srgbClr val="333333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27077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:comb/>
      </p:transition>
    </mc:Choice>
    <mc:Fallback xmlns="">
      <p:transition spd="slow" advTm="2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rberg_CustomBorder_TP10188138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8AFF8C9-F2E9-452E-8BBE-418245EB66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NÃO ESPERE...</Template>
  <TotalTime>1</TotalTime>
  <Words>62</Words>
  <Application>Microsoft Office PowerPoint</Application>
  <PresentationFormat>Apresentação na tela (4:3)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1" baseType="lpstr">
      <vt:lpstr>Arial</vt:lpstr>
      <vt:lpstr>Calibri</vt:lpstr>
      <vt:lpstr>Kristen ITC</vt:lpstr>
      <vt:lpstr>Times New Roman</vt:lpstr>
      <vt:lpstr>Terberg_CustomBorder_TP101881387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 Lucia Arduin</dc:creator>
  <cp:keywords/>
  <cp:lastModifiedBy>Vera Lucia Arduin</cp:lastModifiedBy>
  <cp:revision>1</cp:revision>
  <dcterms:created xsi:type="dcterms:W3CDTF">2016-02-05T18:18:55Z</dcterms:created>
  <dcterms:modified xsi:type="dcterms:W3CDTF">2016-02-05T18:20:01Z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TC018814369991</vt:lpwstr>
  </property>
</Properties>
</file>