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84" y="-24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DB856A-0824-4437-80D3-C205DC26274A}" type="datetimeFigureOut">
              <a:rPr lang="pt-BR" smtClean="0"/>
              <a:pPr/>
              <a:t>14/10/2014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58F326-C698-4911-9319-DF4FFDEE8403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DB856A-0824-4437-80D3-C205DC26274A}" type="datetimeFigureOut">
              <a:rPr lang="pt-BR" smtClean="0"/>
              <a:pPr/>
              <a:t>14/10/2014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58F326-C698-4911-9319-DF4FFDEE8403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DB856A-0824-4437-80D3-C205DC26274A}" type="datetimeFigureOut">
              <a:rPr lang="pt-BR" smtClean="0"/>
              <a:pPr/>
              <a:t>14/10/2014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58F326-C698-4911-9319-DF4FFDEE8403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DB856A-0824-4437-80D3-C205DC26274A}" type="datetimeFigureOut">
              <a:rPr lang="pt-BR" smtClean="0"/>
              <a:pPr/>
              <a:t>14/10/2014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58F326-C698-4911-9319-DF4FFDEE8403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DB856A-0824-4437-80D3-C205DC26274A}" type="datetimeFigureOut">
              <a:rPr lang="pt-BR" smtClean="0"/>
              <a:pPr/>
              <a:t>14/10/2014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58F326-C698-4911-9319-DF4FFDEE8403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DB856A-0824-4437-80D3-C205DC26274A}" type="datetimeFigureOut">
              <a:rPr lang="pt-BR" smtClean="0"/>
              <a:pPr/>
              <a:t>14/10/2014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58F326-C698-4911-9319-DF4FFDEE8403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DB856A-0824-4437-80D3-C205DC26274A}" type="datetimeFigureOut">
              <a:rPr lang="pt-BR" smtClean="0"/>
              <a:pPr/>
              <a:t>14/10/2014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58F326-C698-4911-9319-DF4FFDEE8403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DB856A-0824-4437-80D3-C205DC26274A}" type="datetimeFigureOut">
              <a:rPr lang="pt-BR" smtClean="0"/>
              <a:pPr/>
              <a:t>14/10/2014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58F326-C698-4911-9319-DF4FFDEE8403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DB856A-0824-4437-80D3-C205DC26274A}" type="datetimeFigureOut">
              <a:rPr lang="pt-BR" smtClean="0"/>
              <a:pPr/>
              <a:t>14/10/2014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58F326-C698-4911-9319-DF4FFDEE8403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DB856A-0824-4437-80D3-C205DC26274A}" type="datetimeFigureOut">
              <a:rPr lang="pt-BR" smtClean="0"/>
              <a:pPr/>
              <a:t>14/10/2014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58F326-C698-4911-9319-DF4FFDEE8403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DB856A-0824-4437-80D3-C205DC26274A}" type="datetimeFigureOut">
              <a:rPr lang="pt-BR" smtClean="0"/>
              <a:pPr/>
              <a:t>14/10/2014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58F326-C698-4911-9319-DF4FFDEE8403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path path="rect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6DB856A-0824-4437-80D3-C205DC26274A}" type="datetimeFigureOut">
              <a:rPr lang="pt-BR" smtClean="0"/>
              <a:pPr/>
              <a:t>14/10/2014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458F326-C698-4911-9319-DF4FFDEE8403}" type="slidenum">
              <a:rPr lang="pt-BR" smtClean="0"/>
              <a:pPr/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s://fbcdn-sphotos-f-a.akamaihd.net/hphotos-ak-xap1/v/t1.0-9/1512526_482579478542126_154307776366191767_n.jpg?oh=6d679784e70c268d400bc384116dca4e&amp;oe=548AD51B&amp;__gda__=1418372070_5755a2f78a06072784dd525a6a11ce1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Retângulo 3"/>
          <p:cNvSpPr/>
          <p:nvPr/>
        </p:nvSpPr>
        <p:spPr>
          <a:xfrm>
            <a:off x="142844" y="3995678"/>
            <a:ext cx="9144000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6000" dirty="0">
                <a:solidFill>
                  <a:schemeClr val="accent3">
                    <a:lumMod val="40000"/>
                    <a:lumOff val="60000"/>
                  </a:schemeClr>
                </a:solidFill>
                <a:latin typeface="Matura MT Script Capitals" pitchFamily="66" charset="0"/>
              </a:rPr>
              <a:t>ORAÇÃO </a:t>
            </a:r>
            <a:r>
              <a:rPr lang="pt-BR" sz="6000" dirty="0" smtClean="0">
                <a:solidFill>
                  <a:schemeClr val="accent3">
                    <a:lumMod val="40000"/>
                    <a:lumOff val="60000"/>
                  </a:schemeClr>
                </a:solidFill>
                <a:latin typeface="Matura MT Script Capitals" pitchFamily="66" charset="0"/>
              </a:rPr>
              <a:t> DO  AMOR</a:t>
            </a:r>
            <a:r>
              <a:rPr lang="pt-BR" sz="6000" dirty="0">
                <a:solidFill>
                  <a:schemeClr val="accent3">
                    <a:lumMod val="40000"/>
                    <a:lumOff val="60000"/>
                  </a:schemeClr>
                </a:solidFill>
                <a:latin typeface="Matura MT Script Capitals" pitchFamily="66" charset="0"/>
              </a:rPr>
              <a:t>!</a:t>
            </a:r>
            <a:br>
              <a:rPr lang="pt-BR" sz="6000" dirty="0">
                <a:solidFill>
                  <a:schemeClr val="accent3">
                    <a:lumMod val="40000"/>
                    <a:lumOff val="60000"/>
                  </a:schemeClr>
                </a:solidFill>
                <a:latin typeface="Matura MT Script Capitals" pitchFamily="66" charset="0"/>
              </a:rPr>
            </a:br>
            <a:endParaRPr lang="pt-BR" sz="6000" dirty="0">
              <a:solidFill>
                <a:schemeClr val="accent3">
                  <a:lumMod val="40000"/>
                  <a:lumOff val="60000"/>
                </a:schemeClr>
              </a:solidFill>
              <a:latin typeface="Matura MT Script Capitals" pitchFamily="66" charset="0"/>
            </a:endParaRPr>
          </a:p>
        </p:txBody>
      </p:sp>
    </p:spTree>
  </p:cSld>
  <p:clrMapOvr>
    <a:masterClrMapping/>
  </p:clrMapOvr>
  <p:transition advTm="10000">
    <p:sndAc>
      <p:stSnd>
        <p:snd r:embed="rId2" name="My_Way_BN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13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0"/>
                            </p:stCondLst>
                            <p:childTnLst>
                              <p:par>
                                <p:cTn id="1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s://fbcdn-sphotos-f-a.akamaihd.net/hphotos-ak-xap1/v/t1.0-9/1512526_482579478542126_154307776366191767_n.jpg?oh=6d679784e70c268d400bc384116dca4e&amp;oe=548AD51B&amp;__gda__=1418372070_5755a2f78a06072784dd525a6a11ce1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Retângulo 4"/>
          <p:cNvSpPr/>
          <p:nvPr/>
        </p:nvSpPr>
        <p:spPr>
          <a:xfrm>
            <a:off x="0" y="3318570"/>
            <a:ext cx="5500726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200" dirty="0">
                <a:solidFill>
                  <a:schemeClr val="accent3">
                    <a:lumMod val="40000"/>
                    <a:lumOff val="60000"/>
                  </a:schemeClr>
                </a:solidFill>
                <a:latin typeface="Matura MT Script Capitals" pitchFamily="66" charset="0"/>
              </a:rPr>
              <a:t>Senhor,</a:t>
            </a:r>
            <a:br>
              <a:rPr lang="pt-BR" sz="3200" dirty="0">
                <a:solidFill>
                  <a:schemeClr val="accent3">
                    <a:lumMod val="40000"/>
                    <a:lumOff val="60000"/>
                  </a:schemeClr>
                </a:solidFill>
                <a:latin typeface="Matura MT Script Capitals" pitchFamily="66" charset="0"/>
              </a:rPr>
            </a:br>
            <a:r>
              <a:rPr lang="pt-BR" sz="3200" dirty="0">
                <a:solidFill>
                  <a:schemeClr val="accent3">
                    <a:lumMod val="40000"/>
                    <a:lumOff val="60000"/>
                  </a:schemeClr>
                </a:solidFill>
                <a:latin typeface="Matura MT Script Capitals" pitchFamily="66" charset="0"/>
              </a:rPr>
              <a:t>Ilumina meus olhos</a:t>
            </a:r>
            <a:br>
              <a:rPr lang="pt-BR" sz="3200" dirty="0">
                <a:solidFill>
                  <a:schemeClr val="accent3">
                    <a:lumMod val="40000"/>
                    <a:lumOff val="60000"/>
                  </a:schemeClr>
                </a:solidFill>
                <a:latin typeface="Matura MT Script Capitals" pitchFamily="66" charset="0"/>
              </a:rPr>
            </a:br>
            <a:r>
              <a:rPr lang="pt-BR" sz="3200" dirty="0">
                <a:solidFill>
                  <a:schemeClr val="accent3">
                    <a:lumMod val="40000"/>
                    <a:lumOff val="60000"/>
                  </a:schemeClr>
                </a:solidFill>
                <a:latin typeface="Matura MT Script Capitals" pitchFamily="66" charset="0"/>
              </a:rPr>
              <a:t>Para que eu veja os defeitos da minha alma</a:t>
            </a:r>
            <a:br>
              <a:rPr lang="pt-BR" sz="3200" dirty="0">
                <a:solidFill>
                  <a:schemeClr val="accent3">
                    <a:lumMod val="40000"/>
                    <a:lumOff val="60000"/>
                  </a:schemeClr>
                </a:solidFill>
                <a:latin typeface="Matura MT Script Capitals" pitchFamily="66" charset="0"/>
              </a:rPr>
            </a:br>
            <a:r>
              <a:rPr lang="pt-BR" sz="3200" dirty="0">
                <a:solidFill>
                  <a:schemeClr val="accent3">
                    <a:lumMod val="40000"/>
                    <a:lumOff val="60000"/>
                  </a:schemeClr>
                </a:solidFill>
                <a:latin typeface="Matura MT Script Capitals" pitchFamily="66" charset="0"/>
              </a:rPr>
              <a:t>E vendo-os para que eu não </a:t>
            </a:r>
            <a:br>
              <a:rPr lang="pt-BR" sz="3200" dirty="0">
                <a:solidFill>
                  <a:schemeClr val="accent3">
                    <a:lumMod val="40000"/>
                    <a:lumOff val="60000"/>
                  </a:schemeClr>
                </a:solidFill>
                <a:latin typeface="Matura MT Script Capitals" pitchFamily="66" charset="0"/>
              </a:rPr>
            </a:br>
            <a:r>
              <a:rPr lang="pt-BR" sz="3200" dirty="0">
                <a:solidFill>
                  <a:schemeClr val="accent3">
                    <a:lumMod val="40000"/>
                    <a:lumOff val="60000"/>
                  </a:schemeClr>
                </a:solidFill>
                <a:latin typeface="Matura MT Script Capitals" pitchFamily="66" charset="0"/>
              </a:rPr>
              <a:t>comente os defeitos alheios.</a:t>
            </a:r>
            <a:br>
              <a:rPr lang="pt-BR" sz="3200" dirty="0">
                <a:solidFill>
                  <a:schemeClr val="accent3">
                    <a:lumMod val="40000"/>
                    <a:lumOff val="60000"/>
                  </a:schemeClr>
                </a:solidFill>
                <a:latin typeface="Matura MT Script Capitals" pitchFamily="66" charset="0"/>
              </a:rPr>
            </a:br>
            <a:endParaRPr lang="pt-BR" sz="3200" dirty="0">
              <a:solidFill>
                <a:schemeClr val="accent3">
                  <a:lumMod val="40000"/>
                  <a:lumOff val="60000"/>
                </a:schemeClr>
              </a:solidFill>
              <a:latin typeface="Matura MT Script Capitals" pitchFamily="66" charset="0"/>
            </a:endParaRPr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13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0"/>
                            </p:stCondLst>
                            <p:childTnLst>
                              <p:par>
                                <p:cTn id="1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s://fbcdn-sphotos-f-a.akamaihd.net/hphotos-ak-xap1/v/t1.0-9/1512526_482579478542126_154307776366191767_n.jpg?oh=6d679784e70c268d400bc384116dca4e&amp;oe=548AD51B&amp;__gda__=1418372070_5755a2f78a06072784dd525a6a11ce1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Retângulo 3"/>
          <p:cNvSpPr/>
          <p:nvPr/>
        </p:nvSpPr>
        <p:spPr>
          <a:xfrm>
            <a:off x="285720" y="3714752"/>
            <a:ext cx="8358246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200" dirty="0">
                <a:solidFill>
                  <a:schemeClr val="accent3">
                    <a:lumMod val="40000"/>
                    <a:lumOff val="60000"/>
                  </a:schemeClr>
                </a:solidFill>
                <a:latin typeface="Matura MT Script Capitals" pitchFamily="66" charset="0"/>
              </a:rPr>
              <a:t>Senhor,</a:t>
            </a:r>
            <a:br>
              <a:rPr lang="pt-BR" sz="3200" dirty="0">
                <a:solidFill>
                  <a:schemeClr val="accent3">
                    <a:lumMod val="40000"/>
                    <a:lumOff val="60000"/>
                  </a:schemeClr>
                </a:solidFill>
                <a:latin typeface="Matura MT Script Capitals" pitchFamily="66" charset="0"/>
              </a:rPr>
            </a:br>
            <a:r>
              <a:rPr lang="pt-BR" sz="3200" dirty="0">
                <a:solidFill>
                  <a:schemeClr val="accent3">
                    <a:lumMod val="40000"/>
                    <a:lumOff val="60000"/>
                  </a:schemeClr>
                </a:solidFill>
                <a:latin typeface="Matura MT Script Capitals" pitchFamily="66" charset="0"/>
              </a:rPr>
              <a:t>Leva de mim a tristeza</a:t>
            </a:r>
            <a:br>
              <a:rPr lang="pt-BR" sz="3200" dirty="0">
                <a:solidFill>
                  <a:schemeClr val="accent3">
                    <a:lumMod val="40000"/>
                    <a:lumOff val="60000"/>
                  </a:schemeClr>
                </a:solidFill>
                <a:latin typeface="Matura MT Script Capitals" pitchFamily="66" charset="0"/>
              </a:rPr>
            </a:br>
            <a:r>
              <a:rPr lang="pt-BR" sz="3200" dirty="0">
                <a:solidFill>
                  <a:schemeClr val="accent3">
                    <a:lumMod val="40000"/>
                    <a:lumOff val="60000"/>
                  </a:schemeClr>
                </a:solidFill>
                <a:latin typeface="Matura MT Script Capitals" pitchFamily="66" charset="0"/>
              </a:rPr>
              <a:t>E não a entregueis a mais ninguém...</a:t>
            </a:r>
            <a:br>
              <a:rPr lang="pt-BR" sz="3200" dirty="0">
                <a:solidFill>
                  <a:schemeClr val="accent3">
                    <a:lumMod val="40000"/>
                    <a:lumOff val="60000"/>
                  </a:schemeClr>
                </a:solidFill>
                <a:latin typeface="Matura MT Script Capitals" pitchFamily="66" charset="0"/>
              </a:rPr>
            </a:br>
            <a:r>
              <a:rPr lang="pt-BR" sz="3200" dirty="0">
                <a:solidFill>
                  <a:schemeClr val="accent3">
                    <a:lumMod val="40000"/>
                    <a:lumOff val="60000"/>
                  </a:schemeClr>
                </a:solidFill>
                <a:latin typeface="Matura MT Script Capitals" pitchFamily="66" charset="0"/>
              </a:rPr>
              <a:t>Encha meu coração com a divina fé,</a:t>
            </a:r>
            <a:br>
              <a:rPr lang="pt-BR" sz="3200" dirty="0">
                <a:solidFill>
                  <a:schemeClr val="accent3">
                    <a:lumMod val="40000"/>
                    <a:lumOff val="60000"/>
                  </a:schemeClr>
                </a:solidFill>
                <a:latin typeface="Matura MT Script Capitals" pitchFamily="66" charset="0"/>
              </a:rPr>
            </a:br>
            <a:r>
              <a:rPr lang="pt-BR" sz="3200" dirty="0">
                <a:solidFill>
                  <a:schemeClr val="accent3">
                    <a:lumMod val="40000"/>
                    <a:lumOff val="60000"/>
                  </a:schemeClr>
                </a:solidFill>
                <a:latin typeface="Matura MT Script Capitals" pitchFamily="66" charset="0"/>
              </a:rPr>
              <a:t>Para sempre louvar o vosso nome</a:t>
            </a:r>
            <a:br>
              <a:rPr lang="pt-BR" sz="3200" dirty="0">
                <a:solidFill>
                  <a:schemeClr val="accent3">
                    <a:lumMod val="40000"/>
                    <a:lumOff val="60000"/>
                  </a:schemeClr>
                </a:solidFill>
                <a:latin typeface="Matura MT Script Capitals" pitchFamily="66" charset="0"/>
              </a:rPr>
            </a:br>
            <a:r>
              <a:rPr lang="pt-BR" sz="3200" dirty="0">
                <a:solidFill>
                  <a:schemeClr val="accent3">
                    <a:lumMod val="40000"/>
                    <a:lumOff val="60000"/>
                  </a:schemeClr>
                </a:solidFill>
                <a:latin typeface="Matura MT Script Capitals" pitchFamily="66" charset="0"/>
              </a:rPr>
              <a:t>E arranca de mim o orgulho e a presunção.</a:t>
            </a:r>
            <a:br>
              <a:rPr lang="pt-BR" sz="3200" dirty="0">
                <a:solidFill>
                  <a:schemeClr val="accent3">
                    <a:lumMod val="40000"/>
                    <a:lumOff val="60000"/>
                  </a:schemeClr>
                </a:solidFill>
                <a:latin typeface="Matura MT Script Capitals" pitchFamily="66" charset="0"/>
              </a:rPr>
            </a:br>
            <a:endParaRPr lang="pt-BR" sz="3200" dirty="0">
              <a:solidFill>
                <a:schemeClr val="accent3">
                  <a:lumMod val="40000"/>
                  <a:lumOff val="60000"/>
                </a:schemeClr>
              </a:solidFill>
              <a:latin typeface="Matura MT Script Capitals" pitchFamily="66" charset="0"/>
            </a:endParaRPr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13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0"/>
                            </p:stCondLst>
                            <p:childTnLst>
                              <p:par>
                                <p:cTn id="1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s://fbcdn-sphotos-f-a.akamaihd.net/hphotos-ak-xap1/v/t1.0-9/1512526_482579478542126_154307776366191767_n.jpg?oh=6d679784e70c268d400bc384116dca4e&amp;oe=548AD51B&amp;__gda__=1418372070_5755a2f78a06072784dd525a6a11ce1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Retângulo 3"/>
          <p:cNvSpPr/>
          <p:nvPr/>
        </p:nvSpPr>
        <p:spPr>
          <a:xfrm>
            <a:off x="0" y="2357430"/>
            <a:ext cx="9144000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800" dirty="0">
                <a:solidFill>
                  <a:schemeClr val="accent3">
                    <a:lumMod val="40000"/>
                    <a:lumOff val="60000"/>
                  </a:schemeClr>
                </a:solidFill>
                <a:latin typeface="Matura MT Script Capitals" pitchFamily="66" charset="0"/>
              </a:rPr>
              <a:t>Senhor,</a:t>
            </a:r>
            <a:br>
              <a:rPr lang="pt-BR" sz="2800" dirty="0">
                <a:solidFill>
                  <a:schemeClr val="accent3">
                    <a:lumMod val="40000"/>
                    <a:lumOff val="60000"/>
                  </a:schemeClr>
                </a:solidFill>
                <a:latin typeface="Matura MT Script Capitals" pitchFamily="66" charset="0"/>
              </a:rPr>
            </a:br>
            <a:r>
              <a:rPr lang="pt-BR" sz="2800" dirty="0">
                <a:solidFill>
                  <a:schemeClr val="accent3">
                    <a:lumMod val="40000"/>
                    <a:lumOff val="60000"/>
                  </a:schemeClr>
                </a:solidFill>
                <a:latin typeface="Matura MT Script Capitals" pitchFamily="66" charset="0"/>
              </a:rPr>
              <a:t>Faze de mim um ser humano realmente justo...</a:t>
            </a:r>
            <a:br>
              <a:rPr lang="pt-BR" sz="2800" dirty="0">
                <a:solidFill>
                  <a:schemeClr val="accent3">
                    <a:lumMod val="40000"/>
                    <a:lumOff val="60000"/>
                  </a:schemeClr>
                </a:solidFill>
                <a:latin typeface="Matura MT Script Capitals" pitchFamily="66" charset="0"/>
              </a:rPr>
            </a:br>
            <a:r>
              <a:rPr lang="pt-BR" sz="2800" dirty="0">
                <a:solidFill>
                  <a:schemeClr val="accent3">
                    <a:lumMod val="40000"/>
                    <a:lumOff val="60000"/>
                  </a:schemeClr>
                </a:solidFill>
                <a:latin typeface="Matura MT Script Capitals" pitchFamily="66" charset="0"/>
              </a:rPr>
              <a:t>Dá-me a esperança de vencer</a:t>
            </a:r>
            <a:br>
              <a:rPr lang="pt-BR" sz="2800" dirty="0">
                <a:solidFill>
                  <a:schemeClr val="accent3">
                    <a:lumMod val="40000"/>
                    <a:lumOff val="60000"/>
                  </a:schemeClr>
                </a:solidFill>
                <a:latin typeface="Matura MT Script Capitals" pitchFamily="66" charset="0"/>
              </a:rPr>
            </a:br>
            <a:r>
              <a:rPr lang="pt-BR" sz="2800" dirty="0">
                <a:solidFill>
                  <a:schemeClr val="accent3">
                    <a:lumMod val="40000"/>
                    <a:lumOff val="60000"/>
                  </a:schemeClr>
                </a:solidFill>
                <a:latin typeface="Matura MT Script Capitals" pitchFamily="66" charset="0"/>
              </a:rPr>
              <a:t>Todas as minhas ilusões </a:t>
            </a:r>
            <a:br>
              <a:rPr lang="pt-BR" sz="2800" dirty="0">
                <a:solidFill>
                  <a:schemeClr val="accent3">
                    <a:lumMod val="40000"/>
                    <a:lumOff val="60000"/>
                  </a:schemeClr>
                </a:solidFill>
                <a:latin typeface="Matura MT Script Capitals" pitchFamily="66" charset="0"/>
              </a:rPr>
            </a:br>
            <a:r>
              <a:rPr lang="pt-BR" sz="2800" dirty="0">
                <a:solidFill>
                  <a:schemeClr val="accent3">
                    <a:lumMod val="40000"/>
                    <a:lumOff val="60000"/>
                  </a:schemeClr>
                </a:solidFill>
                <a:latin typeface="Matura MT Script Capitals" pitchFamily="66" charset="0"/>
              </a:rPr>
              <a:t>Planta em meu coração </a:t>
            </a:r>
            <a:br>
              <a:rPr lang="pt-BR" sz="2800" dirty="0">
                <a:solidFill>
                  <a:schemeClr val="accent3">
                    <a:lumMod val="40000"/>
                    <a:lumOff val="60000"/>
                  </a:schemeClr>
                </a:solidFill>
                <a:latin typeface="Matura MT Script Capitals" pitchFamily="66" charset="0"/>
              </a:rPr>
            </a:br>
            <a:r>
              <a:rPr lang="pt-BR" sz="2800" dirty="0">
                <a:solidFill>
                  <a:schemeClr val="accent3">
                    <a:lumMod val="40000"/>
                    <a:lumOff val="60000"/>
                  </a:schemeClr>
                </a:solidFill>
                <a:latin typeface="Matura MT Script Capitals" pitchFamily="66" charset="0"/>
              </a:rPr>
              <a:t>Somente o mais nobre amor</a:t>
            </a:r>
            <a:br>
              <a:rPr lang="pt-BR" sz="2800" dirty="0">
                <a:solidFill>
                  <a:schemeClr val="accent3">
                    <a:lumMod val="40000"/>
                    <a:lumOff val="60000"/>
                  </a:schemeClr>
                </a:solidFill>
                <a:latin typeface="Matura MT Script Capitals" pitchFamily="66" charset="0"/>
              </a:rPr>
            </a:br>
            <a:r>
              <a:rPr lang="pt-BR" sz="2800" dirty="0">
                <a:solidFill>
                  <a:schemeClr val="accent3">
                    <a:lumMod val="40000"/>
                    <a:lumOff val="60000"/>
                  </a:schemeClr>
                </a:solidFill>
                <a:latin typeface="Matura MT Script Capitals" pitchFamily="66" charset="0"/>
              </a:rPr>
              <a:t>E ajuda-me a fazer feliz </a:t>
            </a:r>
            <a:br>
              <a:rPr lang="pt-BR" sz="2800" dirty="0">
                <a:solidFill>
                  <a:schemeClr val="accent3">
                    <a:lumMod val="40000"/>
                    <a:lumOff val="60000"/>
                  </a:schemeClr>
                </a:solidFill>
                <a:latin typeface="Matura MT Script Capitals" pitchFamily="66" charset="0"/>
              </a:rPr>
            </a:br>
            <a:r>
              <a:rPr lang="pt-BR" sz="2800" dirty="0">
                <a:solidFill>
                  <a:schemeClr val="accent3">
                    <a:lumMod val="40000"/>
                    <a:lumOff val="60000"/>
                  </a:schemeClr>
                </a:solidFill>
                <a:latin typeface="Matura MT Script Capitals" pitchFamily="66" charset="0"/>
              </a:rPr>
              <a:t>O maior número possível de pessoas,</a:t>
            </a:r>
            <a:br>
              <a:rPr lang="pt-BR" sz="2800" dirty="0">
                <a:solidFill>
                  <a:schemeClr val="accent3">
                    <a:lumMod val="40000"/>
                    <a:lumOff val="60000"/>
                  </a:schemeClr>
                </a:solidFill>
                <a:latin typeface="Matura MT Script Capitals" pitchFamily="66" charset="0"/>
              </a:rPr>
            </a:br>
            <a:r>
              <a:rPr lang="pt-BR" sz="2800" dirty="0">
                <a:solidFill>
                  <a:schemeClr val="accent3">
                    <a:lumMod val="40000"/>
                    <a:lumOff val="60000"/>
                  </a:schemeClr>
                </a:solidFill>
                <a:latin typeface="Matura MT Script Capitals" pitchFamily="66" charset="0"/>
              </a:rPr>
              <a:t>Para ampliar seus dias risonhos</a:t>
            </a:r>
            <a:br>
              <a:rPr lang="pt-BR" sz="2800" dirty="0">
                <a:solidFill>
                  <a:schemeClr val="accent3">
                    <a:lumMod val="40000"/>
                    <a:lumOff val="60000"/>
                  </a:schemeClr>
                </a:solidFill>
                <a:latin typeface="Matura MT Script Capitals" pitchFamily="66" charset="0"/>
              </a:rPr>
            </a:br>
            <a:r>
              <a:rPr lang="pt-BR" sz="2800" dirty="0">
                <a:solidFill>
                  <a:schemeClr val="accent3">
                    <a:lumMod val="40000"/>
                    <a:lumOff val="60000"/>
                  </a:schemeClr>
                </a:solidFill>
                <a:latin typeface="Matura MT Script Capitals" pitchFamily="66" charset="0"/>
              </a:rPr>
              <a:t>E resumir suas noites tristonhas...</a:t>
            </a:r>
            <a:br>
              <a:rPr lang="pt-BR" sz="2800" dirty="0">
                <a:solidFill>
                  <a:schemeClr val="accent3">
                    <a:lumMod val="40000"/>
                    <a:lumOff val="60000"/>
                  </a:schemeClr>
                </a:solidFill>
                <a:latin typeface="Matura MT Script Capitals" pitchFamily="66" charset="0"/>
              </a:rPr>
            </a:br>
            <a:endParaRPr lang="pt-BR" sz="2800" dirty="0">
              <a:solidFill>
                <a:schemeClr val="accent3">
                  <a:lumMod val="40000"/>
                  <a:lumOff val="60000"/>
                </a:schemeClr>
              </a:solidFill>
              <a:latin typeface="Matura MT Script Capitals" pitchFamily="66" charset="0"/>
            </a:endParaRPr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13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0"/>
                            </p:stCondLst>
                            <p:childTnLst>
                              <p:par>
                                <p:cTn id="1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s://fbcdn-sphotos-f-a.akamaihd.net/hphotos-ak-xap1/v/t1.0-9/1512526_482579478542126_154307776366191767_n.jpg?oh=6d679784e70c268d400bc384116dca4e&amp;oe=548AD51B&amp;__gda__=1418372070_5755a2f78a06072784dd525a6a11ce1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Retângulo 3"/>
          <p:cNvSpPr/>
          <p:nvPr/>
        </p:nvSpPr>
        <p:spPr>
          <a:xfrm>
            <a:off x="1214414" y="4572008"/>
            <a:ext cx="7000924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200" dirty="0">
                <a:solidFill>
                  <a:schemeClr val="accent3">
                    <a:lumMod val="40000"/>
                    <a:lumOff val="60000"/>
                  </a:schemeClr>
                </a:solidFill>
                <a:latin typeface="Matura MT Script Capitals" pitchFamily="66" charset="0"/>
              </a:rPr>
              <a:t>Transforma meus rivais em companheiros,</a:t>
            </a:r>
            <a:br>
              <a:rPr lang="pt-BR" sz="3200" dirty="0">
                <a:solidFill>
                  <a:schemeClr val="accent3">
                    <a:lumMod val="40000"/>
                    <a:lumOff val="60000"/>
                  </a:schemeClr>
                </a:solidFill>
                <a:latin typeface="Matura MT Script Capitals" pitchFamily="66" charset="0"/>
              </a:rPr>
            </a:br>
            <a:r>
              <a:rPr lang="pt-BR" sz="3200" dirty="0">
                <a:solidFill>
                  <a:schemeClr val="accent3">
                    <a:lumMod val="40000"/>
                    <a:lumOff val="60000"/>
                  </a:schemeClr>
                </a:solidFill>
                <a:latin typeface="Matura MT Script Capitals" pitchFamily="66" charset="0"/>
              </a:rPr>
              <a:t>Meus companheiros em amigos</a:t>
            </a:r>
            <a:br>
              <a:rPr lang="pt-BR" sz="3200" dirty="0">
                <a:solidFill>
                  <a:schemeClr val="accent3">
                    <a:lumMod val="40000"/>
                    <a:lumOff val="60000"/>
                  </a:schemeClr>
                </a:solidFill>
                <a:latin typeface="Matura MT Script Capitals" pitchFamily="66" charset="0"/>
              </a:rPr>
            </a:br>
            <a:r>
              <a:rPr lang="pt-BR" sz="3200" dirty="0">
                <a:solidFill>
                  <a:schemeClr val="accent3">
                    <a:lumMod val="40000"/>
                    <a:lumOff val="60000"/>
                  </a:schemeClr>
                </a:solidFill>
                <a:latin typeface="Matura MT Script Capitals" pitchFamily="66" charset="0"/>
              </a:rPr>
              <a:t>Meus amigos em entes queridos...</a:t>
            </a:r>
            <a:br>
              <a:rPr lang="pt-BR" sz="3200" dirty="0">
                <a:solidFill>
                  <a:schemeClr val="accent3">
                    <a:lumMod val="40000"/>
                    <a:lumOff val="60000"/>
                  </a:schemeClr>
                </a:solidFill>
                <a:latin typeface="Matura MT Script Capitals" pitchFamily="66" charset="0"/>
              </a:rPr>
            </a:br>
            <a:r>
              <a:rPr lang="pt-BR" sz="3200" dirty="0">
                <a:solidFill>
                  <a:schemeClr val="accent3">
                    <a:lumMod val="40000"/>
                    <a:lumOff val="60000"/>
                  </a:schemeClr>
                </a:solidFill>
                <a:latin typeface="Matura MT Script Capitals" pitchFamily="66" charset="0"/>
              </a:rPr>
              <a:t/>
            </a:r>
            <a:br>
              <a:rPr lang="pt-BR" sz="3200" dirty="0">
                <a:solidFill>
                  <a:schemeClr val="accent3">
                    <a:lumMod val="40000"/>
                    <a:lumOff val="60000"/>
                  </a:schemeClr>
                </a:solidFill>
                <a:latin typeface="Matura MT Script Capitals" pitchFamily="66" charset="0"/>
              </a:rPr>
            </a:br>
            <a:endParaRPr lang="pt-BR" sz="3200" dirty="0">
              <a:solidFill>
                <a:schemeClr val="accent3">
                  <a:lumMod val="40000"/>
                  <a:lumOff val="60000"/>
                </a:schemeClr>
              </a:solidFill>
              <a:latin typeface="Matura MT Script Capitals" pitchFamily="66" charset="0"/>
            </a:endParaRPr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13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0"/>
                            </p:stCondLst>
                            <p:childTnLst>
                              <p:par>
                                <p:cTn id="1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s://fbcdn-sphotos-f-a.akamaihd.net/hphotos-ak-xap1/v/t1.0-9/1512526_482579478542126_154307776366191767_n.jpg?oh=6d679784e70c268d400bc384116dca4e&amp;oe=548AD51B&amp;__gda__=1418372070_5755a2f78a06072784dd525a6a11ce1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Retângulo 3"/>
          <p:cNvSpPr/>
          <p:nvPr/>
        </p:nvSpPr>
        <p:spPr>
          <a:xfrm>
            <a:off x="357158" y="4143380"/>
            <a:ext cx="4572000" cy="304698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BR" sz="3200" dirty="0">
                <a:solidFill>
                  <a:schemeClr val="accent3">
                    <a:lumMod val="40000"/>
                    <a:lumOff val="60000"/>
                  </a:schemeClr>
                </a:solidFill>
                <a:latin typeface="Matura MT Script Capitals" pitchFamily="66" charset="0"/>
              </a:rPr>
              <a:t>Não permita que eu seja um cordeiro</a:t>
            </a:r>
            <a:br>
              <a:rPr lang="pt-BR" sz="3200" dirty="0">
                <a:solidFill>
                  <a:schemeClr val="accent3">
                    <a:lumMod val="40000"/>
                    <a:lumOff val="60000"/>
                  </a:schemeClr>
                </a:solidFill>
                <a:latin typeface="Matura MT Script Capitals" pitchFamily="66" charset="0"/>
              </a:rPr>
            </a:br>
            <a:r>
              <a:rPr lang="pt-BR" sz="3200" dirty="0">
                <a:solidFill>
                  <a:schemeClr val="accent3">
                    <a:lumMod val="40000"/>
                    <a:lumOff val="60000"/>
                  </a:schemeClr>
                </a:solidFill>
                <a:latin typeface="Matura MT Script Capitals" pitchFamily="66" charset="0"/>
              </a:rPr>
              <a:t>perante os fortes</a:t>
            </a:r>
            <a:br>
              <a:rPr lang="pt-BR" sz="3200" dirty="0">
                <a:solidFill>
                  <a:schemeClr val="accent3">
                    <a:lumMod val="40000"/>
                    <a:lumOff val="60000"/>
                  </a:schemeClr>
                </a:solidFill>
                <a:latin typeface="Matura MT Script Capitals" pitchFamily="66" charset="0"/>
              </a:rPr>
            </a:br>
            <a:r>
              <a:rPr lang="pt-BR" sz="3200" dirty="0">
                <a:solidFill>
                  <a:schemeClr val="accent3">
                    <a:lumMod val="40000"/>
                    <a:lumOff val="60000"/>
                  </a:schemeClr>
                </a:solidFill>
                <a:latin typeface="Matura MT Script Capitals" pitchFamily="66" charset="0"/>
              </a:rPr>
              <a:t>Nem um leão perante os fracos...</a:t>
            </a:r>
            <a:br>
              <a:rPr lang="pt-BR" sz="3200" dirty="0">
                <a:solidFill>
                  <a:schemeClr val="accent3">
                    <a:lumMod val="40000"/>
                    <a:lumOff val="60000"/>
                  </a:schemeClr>
                </a:solidFill>
                <a:latin typeface="Matura MT Script Capitals" pitchFamily="66" charset="0"/>
              </a:rPr>
            </a:br>
            <a:endParaRPr lang="pt-BR" sz="3200" dirty="0">
              <a:solidFill>
                <a:schemeClr val="accent3">
                  <a:lumMod val="40000"/>
                  <a:lumOff val="60000"/>
                </a:schemeClr>
              </a:solidFill>
              <a:latin typeface="Matura MT Script Capitals" pitchFamily="66" charset="0"/>
            </a:endParaRPr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13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0"/>
                            </p:stCondLst>
                            <p:childTnLst>
                              <p:par>
                                <p:cTn id="1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s://fbcdn-sphotos-f-a.akamaihd.net/hphotos-ak-xap1/v/t1.0-9/1512526_482579478542126_154307776366191767_n.jpg?oh=6d679784e70c268d400bc384116dca4e&amp;oe=548AD51B&amp;__gda__=1418372070_5755a2f78a06072784dd525a6a11ce1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049" name="Rectangle 1"/>
          <p:cNvSpPr>
            <a:spLocks noChangeArrowheads="1"/>
          </p:cNvSpPr>
          <p:nvPr/>
        </p:nvSpPr>
        <p:spPr bwMode="auto">
          <a:xfrm>
            <a:off x="1357290" y="3811012"/>
            <a:ext cx="6929454" cy="3046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3200" b="0" i="0" u="none" strike="noStrike" cap="none" normalizeH="0" baseline="0" dirty="0" smtClean="0">
                <a:ln>
                  <a:noFill/>
                </a:ln>
                <a:solidFill>
                  <a:schemeClr val="accent3">
                    <a:lumMod val="40000"/>
                    <a:lumOff val="60000"/>
                  </a:schemeClr>
                </a:solidFill>
                <a:effectLst/>
                <a:latin typeface="Matura MT Script Capitals" pitchFamily="66" charset="0"/>
                <a:ea typeface="Times New Roman" pitchFamily="18" charset="0"/>
                <a:cs typeface="Times New Roman" pitchFamily="18" charset="0"/>
              </a:rPr>
              <a:t>Dá-me, Senhor,</a:t>
            </a:r>
            <a:br>
              <a:rPr kumimoji="0" lang="pt-BR" sz="3200" b="0" i="0" u="none" strike="noStrike" cap="none" normalizeH="0" baseline="0" dirty="0" smtClean="0">
                <a:ln>
                  <a:noFill/>
                </a:ln>
                <a:solidFill>
                  <a:schemeClr val="accent3">
                    <a:lumMod val="40000"/>
                    <a:lumOff val="60000"/>
                  </a:schemeClr>
                </a:solidFill>
                <a:effectLst/>
                <a:latin typeface="Matura MT Script Capitals" pitchFamily="66" charset="0"/>
                <a:ea typeface="Times New Roman" pitchFamily="18" charset="0"/>
                <a:cs typeface="Times New Roman" pitchFamily="18" charset="0"/>
              </a:rPr>
            </a:br>
            <a:r>
              <a:rPr kumimoji="0" lang="pt-BR" sz="3200" b="0" i="0" u="none" strike="noStrike" cap="none" normalizeH="0" baseline="0" dirty="0" smtClean="0">
                <a:ln>
                  <a:noFill/>
                </a:ln>
                <a:solidFill>
                  <a:schemeClr val="accent3">
                    <a:lumMod val="40000"/>
                    <a:lumOff val="60000"/>
                  </a:schemeClr>
                </a:solidFill>
                <a:effectLst/>
                <a:latin typeface="Matura MT Script Capitals" pitchFamily="66" charset="0"/>
                <a:ea typeface="Times New Roman" pitchFamily="18" charset="0"/>
                <a:cs typeface="Times New Roman" pitchFamily="18" charset="0"/>
              </a:rPr>
              <a:t>O sabor de Perdoar</a:t>
            </a:r>
            <a:br>
              <a:rPr kumimoji="0" lang="pt-BR" sz="3200" b="0" i="0" u="none" strike="noStrike" cap="none" normalizeH="0" baseline="0" dirty="0" smtClean="0">
                <a:ln>
                  <a:noFill/>
                </a:ln>
                <a:solidFill>
                  <a:schemeClr val="accent3">
                    <a:lumMod val="40000"/>
                    <a:lumOff val="60000"/>
                  </a:schemeClr>
                </a:solidFill>
                <a:effectLst/>
                <a:latin typeface="Matura MT Script Capitals" pitchFamily="66" charset="0"/>
                <a:ea typeface="Times New Roman" pitchFamily="18" charset="0"/>
                <a:cs typeface="Times New Roman" pitchFamily="18" charset="0"/>
              </a:rPr>
            </a:br>
            <a:r>
              <a:rPr kumimoji="0" lang="pt-BR" sz="3200" b="0" i="0" u="none" strike="noStrike" cap="none" normalizeH="0" baseline="0" dirty="0" smtClean="0">
                <a:ln>
                  <a:noFill/>
                </a:ln>
                <a:solidFill>
                  <a:schemeClr val="accent3">
                    <a:lumMod val="40000"/>
                    <a:lumOff val="60000"/>
                  </a:schemeClr>
                </a:solidFill>
                <a:effectLst/>
                <a:latin typeface="Matura MT Script Capitals" pitchFamily="66" charset="0"/>
                <a:ea typeface="Times New Roman" pitchFamily="18" charset="0"/>
                <a:cs typeface="Times New Roman" pitchFamily="18" charset="0"/>
              </a:rPr>
              <a:t>E afasta de mim qualquer desejo de vingança,</a:t>
            </a:r>
            <a:br>
              <a:rPr kumimoji="0" lang="pt-BR" sz="3200" b="0" i="0" u="none" strike="noStrike" cap="none" normalizeH="0" baseline="0" dirty="0" smtClean="0">
                <a:ln>
                  <a:noFill/>
                </a:ln>
                <a:solidFill>
                  <a:schemeClr val="accent3">
                    <a:lumMod val="40000"/>
                    <a:lumOff val="60000"/>
                  </a:schemeClr>
                </a:solidFill>
                <a:effectLst/>
                <a:latin typeface="Matura MT Script Capitals" pitchFamily="66" charset="0"/>
                <a:ea typeface="Times New Roman" pitchFamily="18" charset="0"/>
                <a:cs typeface="Times New Roman" pitchFamily="18" charset="0"/>
              </a:rPr>
            </a:br>
            <a:r>
              <a:rPr kumimoji="0" lang="pt-BR" sz="3200" b="0" i="0" u="none" strike="noStrike" cap="none" normalizeH="0" baseline="0" dirty="0" smtClean="0">
                <a:ln>
                  <a:noFill/>
                </a:ln>
                <a:solidFill>
                  <a:schemeClr val="accent3">
                    <a:lumMod val="40000"/>
                    <a:lumOff val="60000"/>
                  </a:schemeClr>
                </a:solidFill>
                <a:effectLst/>
                <a:latin typeface="Matura MT Script Capitals" pitchFamily="66" charset="0"/>
                <a:ea typeface="Times New Roman" pitchFamily="18" charset="0"/>
                <a:cs typeface="Times New Roman" pitchFamily="18" charset="0"/>
              </a:rPr>
              <a:t>Mantendo sempre em meu coração</a:t>
            </a:r>
            <a:br>
              <a:rPr kumimoji="0" lang="pt-BR" sz="3200" b="0" i="0" u="none" strike="noStrike" cap="none" normalizeH="0" baseline="0" dirty="0" smtClean="0">
                <a:ln>
                  <a:noFill/>
                </a:ln>
                <a:solidFill>
                  <a:schemeClr val="accent3">
                    <a:lumMod val="40000"/>
                    <a:lumOff val="60000"/>
                  </a:schemeClr>
                </a:solidFill>
                <a:effectLst/>
                <a:latin typeface="Matura MT Script Capitals" pitchFamily="66" charset="0"/>
                <a:ea typeface="Times New Roman" pitchFamily="18" charset="0"/>
                <a:cs typeface="Times New Roman" pitchFamily="18" charset="0"/>
              </a:rPr>
            </a:br>
            <a:r>
              <a:rPr kumimoji="0" lang="pt-BR" sz="3200" b="0" i="0" u="none" strike="noStrike" cap="none" normalizeH="0" baseline="0" dirty="0" smtClean="0">
                <a:ln>
                  <a:noFill/>
                </a:ln>
                <a:solidFill>
                  <a:schemeClr val="accent3">
                    <a:lumMod val="40000"/>
                    <a:lumOff val="60000"/>
                  </a:schemeClr>
                </a:solidFill>
                <a:effectLst/>
                <a:latin typeface="Matura MT Script Capitals" pitchFamily="66" charset="0"/>
                <a:ea typeface="Times New Roman" pitchFamily="18" charset="0"/>
                <a:cs typeface="Times New Roman" pitchFamily="18" charset="0"/>
              </a:rPr>
              <a:t>Somente o Amor.</a:t>
            </a:r>
            <a:endParaRPr kumimoji="0" lang="pt-BR" sz="3200" b="0" i="0" u="none" strike="noStrike" cap="none" normalizeH="0" baseline="0" dirty="0" smtClean="0">
              <a:ln>
                <a:noFill/>
              </a:ln>
              <a:solidFill>
                <a:schemeClr val="accent3">
                  <a:lumMod val="40000"/>
                  <a:lumOff val="60000"/>
                </a:schemeClr>
              </a:solidFill>
              <a:effectLst/>
              <a:latin typeface="Matura MT Script Capitals" pitchFamily="66" charset="0"/>
              <a:cs typeface="Arial" pitchFamily="34" charset="0"/>
            </a:endParaRPr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13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0"/>
                            </p:stCondLst>
                            <p:childTnLst>
                              <p:par>
                                <p:cTn id="1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0" dur="3000"/>
                                        <p:tgtEl>
                                          <p:spTgt spid="20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s://fbcdn-sphotos-f-a.akamaihd.net/hphotos-ak-xap1/v/t1.0-9/1512526_482579478542126_154307776366191767_n.jpg?oh=6d679784e70c268d400bc384116dca4e&amp;oe=548AD51B&amp;__gda__=1418372070_5755a2f78a06072784dd525a6a11ce1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CaixaDeTexto 3"/>
          <p:cNvSpPr txBox="1"/>
          <p:nvPr/>
        </p:nvSpPr>
        <p:spPr>
          <a:xfrm>
            <a:off x="1214414" y="2214554"/>
            <a:ext cx="6215106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dirty="0" smtClean="0">
                <a:solidFill>
                  <a:schemeClr val="accent3">
                    <a:lumMod val="40000"/>
                    <a:lumOff val="60000"/>
                  </a:schemeClr>
                </a:solidFill>
                <a:latin typeface="Matura MT Script Capitals" pitchFamily="66" charset="0"/>
              </a:rPr>
              <a:t>Formatação</a:t>
            </a:r>
          </a:p>
          <a:p>
            <a:pPr algn="ctr"/>
            <a:r>
              <a:rPr lang="pt-BR" sz="3600" dirty="0" err="1" smtClean="0">
                <a:solidFill>
                  <a:schemeClr val="accent3">
                    <a:lumMod val="40000"/>
                    <a:lumOff val="60000"/>
                  </a:schemeClr>
                </a:solidFill>
                <a:latin typeface="Matura MT Script Capitals" pitchFamily="66" charset="0"/>
              </a:rPr>
              <a:t>Verarduin</a:t>
            </a:r>
            <a:endParaRPr lang="pt-BR" sz="3600" dirty="0" smtClean="0">
              <a:solidFill>
                <a:schemeClr val="accent3">
                  <a:lumMod val="40000"/>
                  <a:lumOff val="60000"/>
                </a:schemeClr>
              </a:solidFill>
              <a:latin typeface="Matura MT Script Capitals" pitchFamily="66" charset="0"/>
            </a:endParaRPr>
          </a:p>
          <a:p>
            <a:pPr algn="ctr"/>
            <a:r>
              <a:rPr lang="pt-BR" sz="3600" dirty="0" smtClean="0">
                <a:solidFill>
                  <a:schemeClr val="accent3">
                    <a:lumMod val="40000"/>
                    <a:lumOff val="60000"/>
                  </a:schemeClr>
                </a:solidFill>
                <a:latin typeface="Matura MT Script Capitals" pitchFamily="66" charset="0"/>
              </a:rPr>
              <a:t>Texto</a:t>
            </a:r>
          </a:p>
          <a:p>
            <a:pPr algn="ctr"/>
            <a:r>
              <a:rPr lang="pt-BR" sz="3600" dirty="0" smtClean="0">
                <a:solidFill>
                  <a:schemeClr val="accent3">
                    <a:lumMod val="40000"/>
                    <a:lumOff val="60000"/>
                  </a:schemeClr>
                </a:solidFill>
                <a:latin typeface="Matura MT Script Capitals" pitchFamily="66" charset="0"/>
              </a:rPr>
              <a:t>Desconheço autoria</a:t>
            </a:r>
          </a:p>
          <a:p>
            <a:pPr algn="ctr"/>
            <a:r>
              <a:rPr lang="pt-BR" sz="3600" dirty="0" smtClean="0">
                <a:solidFill>
                  <a:schemeClr val="accent3">
                    <a:lumMod val="40000"/>
                    <a:lumOff val="60000"/>
                  </a:schemeClr>
                </a:solidFill>
                <a:latin typeface="Matura MT Script Capitals" pitchFamily="66" charset="0"/>
              </a:rPr>
              <a:t>Imagem</a:t>
            </a:r>
          </a:p>
          <a:p>
            <a:pPr algn="ctr"/>
            <a:r>
              <a:rPr lang="pt-BR" sz="3600" dirty="0" smtClean="0">
                <a:solidFill>
                  <a:schemeClr val="accent3">
                    <a:lumMod val="40000"/>
                    <a:lumOff val="60000"/>
                  </a:schemeClr>
                </a:solidFill>
                <a:latin typeface="Matura MT Script Capitals" pitchFamily="66" charset="0"/>
              </a:rPr>
              <a:t>Internet</a:t>
            </a:r>
          </a:p>
          <a:p>
            <a:pPr algn="ctr"/>
            <a:r>
              <a:rPr lang="pt-BR" sz="3600" dirty="0" smtClean="0">
                <a:solidFill>
                  <a:schemeClr val="accent3">
                    <a:lumMod val="40000"/>
                    <a:lumOff val="60000"/>
                  </a:schemeClr>
                </a:solidFill>
                <a:latin typeface="Matura MT Script Capitals" pitchFamily="66" charset="0"/>
              </a:rPr>
              <a:t>Vera.arduin@gmail.com</a:t>
            </a:r>
            <a:endParaRPr lang="pt-BR" sz="3600" dirty="0">
              <a:solidFill>
                <a:schemeClr val="accent3">
                  <a:lumMod val="40000"/>
                  <a:lumOff val="60000"/>
                </a:schemeClr>
              </a:solidFill>
              <a:latin typeface="Matura MT Script Capitals" pitchFamily="66" charset="0"/>
            </a:endParaRPr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13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0"/>
                            </p:stCondLst>
                            <p:childTnLst>
                              <p:par>
                                <p:cTn id="1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theme/theme1.xml><?xml version="1.0" encoding="utf-8"?>
<a:theme xmlns:a="http://schemas.openxmlformats.org/drawingml/2006/main" name="Apresentação4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Apresentação4</Template>
  <TotalTime>0</TotalTime>
  <Words>35</Words>
  <Application>Microsoft Office PowerPoint</Application>
  <PresentationFormat>Apresentação na tela (4:3)</PresentationFormat>
  <Paragraphs>14</Paragraphs>
  <Slides>8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8</vt:i4>
      </vt:variant>
    </vt:vector>
  </HeadingPairs>
  <TitlesOfParts>
    <vt:vector size="9" baseType="lpstr">
      <vt:lpstr>Apresentação4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Vera</dc:creator>
  <cp:lastModifiedBy>Vera</cp:lastModifiedBy>
  <cp:revision>1</cp:revision>
  <dcterms:created xsi:type="dcterms:W3CDTF">2014-10-14T15:04:19Z</dcterms:created>
  <dcterms:modified xsi:type="dcterms:W3CDTF">2014-10-14T15:04:40Z</dcterms:modified>
</cp:coreProperties>
</file>