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aPGNWLee0APyVgcJ3B1ag" hashData="l26HyW9MUTqgEmHnwghT4C/+iF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DE375-4FB8-40B7-885B-C445658A02FA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1C71E-411A-4016-82E0-9A78810D873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143240" y="1142984"/>
            <a:ext cx="4929940" cy="4093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000" dirty="0" smtClean="0">
                <a:solidFill>
                  <a:schemeClr val="bg1"/>
                </a:solidFill>
                <a:latin typeface="Colonna MT" pitchFamily="82" charset="0"/>
                <a:cs typeface="MV Boli" pitchFamily="2" charset="0"/>
              </a:rPr>
              <a:t>O </a:t>
            </a:r>
          </a:p>
          <a:p>
            <a:pPr algn="ctr"/>
            <a:r>
              <a:rPr lang="pt-BR" sz="13000" dirty="0" smtClean="0">
                <a:solidFill>
                  <a:schemeClr val="bg1"/>
                </a:solidFill>
                <a:latin typeface="Colonna MT" pitchFamily="82" charset="0"/>
                <a:cs typeface="MV Boli" pitchFamily="2" charset="0"/>
              </a:rPr>
              <a:t>Perdão</a:t>
            </a:r>
            <a:endParaRPr lang="pt-BR" sz="13000" dirty="0">
              <a:solidFill>
                <a:schemeClr val="bg1"/>
              </a:solidFill>
              <a:latin typeface="Colonna MT" pitchFamily="8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wipe/>
    <p:sndAc>
      <p:stSnd>
        <p:snd r:embed="rId2" name="richard clayderman - el sonido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99"/>
            <a:ext cx="9144000" cy="7000899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857488" y="785794"/>
            <a:ext cx="54292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Raiva, ódio e mágoa são sentimentos ácidos que corroem as nossas possibilidades de felicidade. 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071802" y="857232"/>
            <a:ext cx="5143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Felizmente existe um antídoto: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o perdão.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Mas não serve qualquer perdão.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488" y="500042"/>
            <a:ext cx="564360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Somente o perdão sincero é libertador. Quando você não perdoa,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está represando energia negativa dentro de si. 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714612" y="571480"/>
            <a:ext cx="57150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Isso conduz a doenças do corpo e da alma,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e é a maior causa do sofrimento espontâneo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(aquele que nós mesmos causamos).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000364" y="1428736"/>
            <a:ext cx="50006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Se deseja ser livre, pratique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o perdão. 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786050" y="1000108"/>
            <a:ext cx="57864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Quando você perdoa,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não pense que está fazendo algo maravilhoso pelo outro ao perdoá-lo. 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286116" y="71435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Se o perdão é importante para o outro,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é ainda mais importante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para você!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786050" y="285728"/>
            <a:ext cx="58579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Quando você perdoa, você se liberta.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Com o perdão,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as algemas que te prendiam ao passado se rompem,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 e você passa a caminhar livremente.</a:t>
            </a:r>
            <a:endParaRPr lang="pt-BR" sz="48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000496" y="2143116"/>
            <a:ext cx="336560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latin typeface="Colonna MT" pitchFamily="82" charset="0"/>
              </a:rPr>
              <a:t>Perdoe.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Colonna MT" pitchFamily="82" charset="0"/>
              </a:rPr>
              <a:t> Liberte-se!</a:t>
            </a:r>
            <a:endParaRPr lang="pt-BR" sz="54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pmobyfabgi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7000899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000364" y="642918"/>
            <a:ext cx="52864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Formatação</a:t>
            </a:r>
          </a:p>
          <a:p>
            <a:pPr algn="ctr"/>
            <a:r>
              <a:rPr lang="pt-BR" sz="4800" dirty="0" err="1" smtClean="0">
                <a:solidFill>
                  <a:schemeClr val="bg1"/>
                </a:solidFill>
                <a:latin typeface="Colonna MT" pitchFamily="82" charset="0"/>
              </a:rPr>
              <a:t>Verarduin</a:t>
            </a:r>
            <a:endParaRPr lang="pt-BR" sz="4800" dirty="0" smtClean="0">
              <a:solidFill>
                <a:schemeClr val="bg1"/>
              </a:solidFill>
              <a:latin typeface="Colonna MT" pitchFamily="82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Texto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Carlos </a:t>
            </a:r>
            <a:r>
              <a:rPr lang="pt-BR" sz="4800" dirty="0" err="1" smtClean="0">
                <a:solidFill>
                  <a:schemeClr val="bg1"/>
                </a:solidFill>
                <a:latin typeface="Colonna MT" pitchFamily="82" charset="0"/>
              </a:rPr>
              <a:t>Halsdorf</a:t>
            </a:r>
            <a:endParaRPr lang="pt-BR" sz="4800" dirty="0" smtClean="0">
              <a:solidFill>
                <a:schemeClr val="bg1"/>
              </a:solidFill>
              <a:latin typeface="Colonna MT" pitchFamily="82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Imagem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latin typeface="Colonna MT" pitchFamily="82" charset="0"/>
              </a:rPr>
              <a:t>Internet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Colonna MT" pitchFamily="82" charset="0"/>
              </a:rPr>
              <a:t>Vera.arduin@gmail.com</a:t>
            </a:r>
            <a:endParaRPr lang="pt-BR" sz="3600" dirty="0">
              <a:solidFill>
                <a:schemeClr val="bg1"/>
              </a:solidFill>
              <a:latin typeface="Colonna MT" pitchFamily="82" charset="0"/>
            </a:endParaRPr>
          </a:p>
        </p:txBody>
      </p:sp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 PERD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PERDÃO</Template>
  <TotalTime>0</TotalTime>
  <Words>171</Words>
  <Application>Microsoft Office PowerPoint</Application>
  <PresentationFormat>Apresentação na tela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O PERDÃO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2014-06-01T17:39:56Z</dcterms:created>
  <dcterms:modified xsi:type="dcterms:W3CDTF">2014-06-01T17:40:32Z</dcterms:modified>
</cp:coreProperties>
</file>