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8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F2456-BE82-4242-9676-90866FC6DF61}" type="datetimeFigureOut">
              <a:rPr lang="pt-BR" smtClean="0"/>
              <a:t>06/01/2014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D0072-8C6D-4090-9BB0-B30036870DE8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TAGS 2\reflbyfabgif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5786446" cy="6357982"/>
          </a:xfrm>
          <a:prstGeom prst="flowChartAlternateProcess">
            <a:avLst/>
          </a:prstGeom>
          <a:noFill/>
          <a:ln w="57150">
            <a:solidFill>
              <a:schemeClr val="tx1"/>
            </a:solidFill>
            <a:prstDash val="lgDashDotDot"/>
          </a:ln>
          <a:effectLst>
            <a:softEdge rad="635000"/>
          </a:effectLst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Como Gostaria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786314" y="1571612"/>
            <a:ext cx="471487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6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Como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6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Gostaria</a:t>
            </a:r>
            <a:endParaRPr kumimoji="0" lang="pt-BR" sz="96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</p:txBody>
      </p:sp>
    </p:spTree>
  </p:cSld>
  <p:clrMapOvr>
    <a:masterClrMapping/>
  </p:clrMapOvr>
  <p:transition advTm="12000">
    <p:sndAc>
      <p:stSnd>
        <p:snd r:embed="rId2" name="anne murray - you needed me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TAGS 2\reflbyfabgif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5500694" cy="6357982"/>
          </a:xfrm>
          <a:prstGeom prst="flowChartAlternateProcess">
            <a:avLst/>
          </a:prstGeom>
          <a:noFill/>
          <a:ln w="57150">
            <a:solidFill>
              <a:schemeClr val="tx1"/>
            </a:solidFill>
            <a:prstDash val="lgDashDotDot"/>
          </a:ln>
          <a:effectLst>
            <a:softEdge rad="635000"/>
          </a:effectLst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Como Gostaria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500694" y="571480"/>
            <a:ext cx="314324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Eu gostaria que tu estivesses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ao meu lado assim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como esta saudade nua e crua.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ilyUPC" pitchFamily="34" charset="-34"/>
              <a:cs typeface="LilyUPC" pitchFamily="34" charset="-34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Como Gostaria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72066" y="0"/>
            <a:ext cx="3929058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Então seríamos iluminados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pelos reflexos dos mistérios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fugiríamos de tudo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de todos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como pequeninos arbustos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por entre florestas.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</p:txBody>
      </p:sp>
      <p:pic>
        <p:nvPicPr>
          <p:cNvPr id="5" name="Picture 2" descr="C:\Users\cassia\Desktop\TAGS 2\reflbyfabgif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5500694" cy="6357982"/>
          </a:xfrm>
          <a:prstGeom prst="flowChartAlternateProcess">
            <a:avLst/>
          </a:prstGeom>
          <a:noFill/>
          <a:ln w="57150">
            <a:solidFill>
              <a:schemeClr val="tx1"/>
            </a:solidFill>
            <a:prstDash val="lgDashDotDot"/>
          </a:ln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Como Gostaria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143504" y="0"/>
            <a:ext cx="3571868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nos transformaríamos em gaivotas,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voaríamos sem destino,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cruzaríamos oceanos,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conquistaríamos o espaço,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juntos desfrutaríamos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nossas mútuas emoções.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</p:txBody>
      </p:sp>
      <p:pic>
        <p:nvPicPr>
          <p:cNvPr id="5" name="Picture 2" descr="C:\Users\cassia\Desktop\TAGS 2\reflbyfabgif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5500694" cy="6357982"/>
          </a:xfrm>
          <a:prstGeom prst="flowChartAlternateProcess">
            <a:avLst/>
          </a:prstGeom>
          <a:noFill/>
          <a:ln w="57150">
            <a:solidFill>
              <a:schemeClr val="tx1"/>
            </a:solidFill>
            <a:prstDash val="lgDashDotDot"/>
          </a:ln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Como Gostaria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857752" y="0"/>
            <a:ext cx="4286248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quando o crepúsculo roçasse nossos corpos,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já cansados,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repousaria ao teu ombro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novamente tocarias seus lábios 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ao teu corpo me perpetuaria</a:t>
            </a:r>
            <a:r>
              <a:rPr kumimoji="0" lang="pt-BR" sz="1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...</a:t>
            </a:r>
            <a:endParaRPr kumimoji="0" lang="pt-BR" sz="1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</p:txBody>
      </p:sp>
      <p:pic>
        <p:nvPicPr>
          <p:cNvPr id="5" name="Picture 2" descr="C:\Users\cassia\Desktop\TAGS 2\reflbyfabgif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5500694" cy="6357982"/>
          </a:xfrm>
          <a:prstGeom prst="flowChartAlternateProcess">
            <a:avLst/>
          </a:prstGeom>
          <a:noFill/>
          <a:ln w="57150">
            <a:solidFill>
              <a:schemeClr val="tx1"/>
            </a:solidFill>
            <a:prstDash val="lgDashDotDot"/>
          </a:ln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Como Gostaria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4857752" y="0"/>
            <a:ext cx="4286248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quando as estrelas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não mais brilhassem no céu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te falaria de poesia,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das palavras ditas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não ditas,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das minhas antecipadas emoções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novamente juntos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voaríamos para bem longe, 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err="1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viveriamos</a:t>
            </a:r>
            <a:r>
              <a:rPr kumimoji="0" lang="pt-BR" sz="40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 um grande amor.</a:t>
            </a:r>
            <a:endParaRPr kumimoji="0" lang="pt-BR" sz="40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</p:txBody>
      </p:sp>
      <p:pic>
        <p:nvPicPr>
          <p:cNvPr id="5" name="Picture 2" descr="C:\Users\cassia\Desktop\TAGS 2\reflbyfabgif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5500694" cy="6357982"/>
          </a:xfrm>
          <a:prstGeom prst="flowChartAlternateProcess">
            <a:avLst/>
          </a:prstGeom>
          <a:noFill/>
          <a:ln w="57150">
            <a:solidFill>
              <a:schemeClr val="tx1"/>
            </a:solidFill>
            <a:prstDash val="lgDashDotDot"/>
          </a:ln>
          <a:effectLst>
            <a:softEdge rad="63500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Como Gostaria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214942" y="117693"/>
            <a:ext cx="3571868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E aquela ausência me doeu por um bom tempo.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Até eu descobrir que embora as pessoas sejam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insubstituíveis,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 os sentimentos não.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</p:txBody>
      </p:sp>
      <p:pic>
        <p:nvPicPr>
          <p:cNvPr id="5" name="Picture 2" descr="C:\Users\cassia\Desktop\TAGS 2\reflbyfabgif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5500694" cy="6357982"/>
          </a:xfrm>
          <a:prstGeom prst="flowChartAlternateProcess">
            <a:avLst/>
          </a:prstGeom>
          <a:noFill/>
          <a:ln w="57150">
            <a:solidFill>
              <a:schemeClr val="tx1"/>
            </a:solidFill>
            <a:prstDash val="lgDashDotDot"/>
          </a:ln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Como Gostaria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5214942" y="117693"/>
            <a:ext cx="3571868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Viver é saber que tudo pode ter um recomeço.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É aproveitar cada oportunidade que a vida nos permite,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de conhecer novos caminhos,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effectLst/>
                <a:latin typeface="LilyUPC" pitchFamily="34" charset="-34"/>
                <a:ea typeface="Calibri" pitchFamily="34" charset="0"/>
                <a:cs typeface="LilyUPC" pitchFamily="34" charset="-34"/>
              </a:rPr>
              <a:t>novos sentimentos.</a:t>
            </a:r>
            <a:endParaRPr kumimoji="0" lang="pt-BR" sz="4800" b="0" i="0" u="none" strike="noStrike" cap="none" normalizeH="0" baseline="0" dirty="0" smtClean="0">
              <a:ln>
                <a:noFill/>
              </a:ln>
              <a:effectLst/>
              <a:latin typeface="LilyUPC" pitchFamily="34" charset="-34"/>
              <a:cs typeface="LilyUPC" pitchFamily="34" charset="-34"/>
            </a:endParaRPr>
          </a:p>
        </p:txBody>
      </p:sp>
      <p:pic>
        <p:nvPicPr>
          <p:cNvPr id="5" name="Picture 2" descr="C:\Users\cassia\Desktop\TAGS 2\reflbyfabgif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5500694" cy="6357982"/>
          </a:xfrm>
          <a:prstGeom prst="flowChartAlternateProcess">
            <a:avLst/>
          </a:prstGeom>
          <a:noFill/>
          <a:ln w="57150">
            <a:solidFill>
              <a:schemeClr val="tx1"/>
            </a:solidFill>
            <a:prstDash val="lgDashDotDot"/>
          </a:ln>
          <a:effectLst>
            <a:softEdge rad="63500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Como Gostaria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286380" y="1142984"/>
            <a:ext cx="3714776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latin typeface="LilyUPC" pitchFamily="34" charset="-34"/>
                <a:cs typeface="LilyUPC" pitchFamily="34" charset="-34"/>
              </a:rPr>
              <a:t>Formatação</a:t>
            </a:r>
          </a:p>
          <a:p>
            <a:pPr algn="ctr"/>
            <a:r>
              <a:rPr lang="pt-BR" sz="4800" dirty="0" err="1" smtClean="0">
                <a:latin typeface="LilyUPC" pitchFamily="34" charset="-34"/>
                <a:cs typeface="LilyUPC" pitchFamily="34" charset="-34"/>
              </a:rPr>
              <a:t>Verarduin</a:t>
            </a:r>
            <a:endParaRPr lang="pt-BR" sz="4800" dirty="0" smtClean="0">
              <a:latin typeface="LilyUPC" pitchFamily="34" charset="-34"/>
              <a:cs typeface="LilyUPC" pitchFamily="34" charset="-34"/>
            </a:endParaRPr>
          </a:p>
          <a:p>
            <a:pPr algn="ctr"/>
            <a:r>
              <a:rPr lang="pt-BR" sz="4800" dirty="0" smtClean="0">
                <a:latin typeface="LilyUPC" pitchFamily="34" charset="-34"/>
                <a:cs typeface="LilyUPC" pitchFamily="34" charset="-34"/>
              </a:rPr>
              <a:t>Texto</a:t>
            </a:r>
          </a:p>
          <a:p>
            <a:pPr algn="ctr"/>
            <a:r>
              <a:rPr lang="pt-BR" sz="4800" dirty="0" smtClean="0">
                <a:latin typeface="LilyUPC" pitchFamily="34" charset="-34"/>
                <a:cs typeface="LilyUPC" pitchFamily="34" charset="-34"/>
              </a:rPr>
              <a:t>Patty </a:t>
            </a:r>
            <a:r>
              <a:rPr lang="pt-BR" sz="4800" dirty="0" err="1" smtClean="0">
                <a:latin typeface="LilyUPC" pitchFamily="34" charset="-34"/>
                <a:cs typeface="LilyUPC" pitchFamily="34" charset="-34"/>
              </a:rPr>
              <a:t>Vicensotti</a:t>
            </a:r>
            <a:endParaRPr lang="pt-BR" sz="4800" dirty="0" smtClean="0">
              <a:latin typeface="LilyUPC" pitchFamily="34" charset="-34"/>
              <a:cs typeface="LilyUPC" pitchFamily="34" charset="-34"/>
            </a:endParaRPr>
          </a:p>
          <a:p>
            <a:pPr algn="ctr"/>
            <a:r>
              <a:rPr lang="pt-BR" sz="4800" dirty="0" smtClean="0">
                <a:latin typeface="LilyUPC" pitchFamily="34" charset="-34"/>
                <a:cs typeface="LilyUPC" pitchFamily="34" charset="-34"/>
              </a:rPr>
              <a:t>Imagem</a:t>
            </a:r>
          </a:p>
          <a:p>
            <a:pPr algn="ctr"/>
            <a:r>
              <a:rPr lang="pt-BR" sz="4800" dirty="0" smtClean="0">
                <a:latin typeface="LilyUPC" pitchFamily="34" charset="-34"/>
                <a:cs typeface="LilyUPC" pitchFamily="34" charset="-34"/>
              </a:rPr>
              <a:t>Internet</a:t>
            </a:r>
          </a:p>
          <a:p>
            <a:pPr algn="ctr"/>
            <a:r>
              <a:rPr lang="pt-BR" sz="4000" dirty="0" smtClean="0">
                <a:latin typeface="LilyUPC" pitchFamily="34" charset="-34"/>
                <a:cs typeface="LilyUPC" pitchFamily="34" charset="-34"/>
              </a:rPr>
              <a:t>Vera.arduin@gmail.com</a:t>
            </a:r>
            <a:endParaRPr lang="pt-BR" sz="4000" dirty="0">
              <a:latin typeface="LilyUPC" pitchFamily="34" charset="-34"/>
              <a:cs typeface="LilyUPC" pitchFamily="34" charset="-34"/>
            </a:endParaRPr>
          </a:p>
        </p:txBody>
      </p:sp>
      <p:pic>
        <p:nvPicPr>
          <p:cNvPr id="7" name="Picture 2" descr="C:\Users\cassia\Desktop\TAGS 2\reflbyfabgif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5500694" cy="6357982"/>
          </a:xfrm>
          <a:prstGeom prst="flowChartAlternateProcess">
            <a:avLst/>
          </a:prstGeom>
          <a:noFill/>
          <a:ln w="57150">
            <a:solidFill>
              <a:schemeClr val="tx1"/>
            </a:solidFill>
            <a:prstDash val="lgDashDotDot"/>
          </a:ln>
          <a:effectLst>
            <a:softEdge rad="635000"/>
          </a:effectLst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207</Words>
  <Application>Microsoft Office PowerPoint</Application>
  <PresentationFormat>Apresentação na tela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7</cp:revision>
  <dcterms:created xsi:type="dcterms:W3CDTF">2014-01-06T19:11:29Z</dcterms:created>
  <dcterms:modified xsi:type="dcterms:W3CDTF">2014-01-06T20:21:51Z</dcterms:modified>
</cp:coreProperties>
</file>