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99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018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83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893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823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990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19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12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91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63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186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FB902-18AE-4525-88F9-9933220BB6F9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42B1A-CBD5-4509-A665-2F1ADF4EBB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826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4758432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1"/>
            <a:ext cx="4686424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91" y="18868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843808" y="3059536"/>
            <a:ext cx="618643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Pristina" pitchFamily="66" charset="0"/>
              </a:rPr>
              <a:t>MENSAGEM </a:t>
            </a:r>
          </a:p>
          <a:p>
            <a:pPr algn="ctr"/>
            <a:r>
              <a:rPr lang="pt-BR" sz="800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Pristina" pitchFamily="66" charset="0"/>
              </a:rPr>
              <a:t>DE </a:t>
            </a:r>
          </a:p>
          <a:p>
            <a:pPr algn="ctr"/>
            <a:r>
              <a:rPr lang="pt-BR" sz="800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Pristina" pitchFamily="66" charset="0"/>
              </a:rPr>
              <a:t>NATAL</a:t>
            </a:r>
            <a:endParaRPr lang="pt-BR" sz="800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73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  <p:sndAc>
          <p:endSnd/>
        </p:sndAc>
      </p:transition>
    </mc:Choice>
    <mc:Fallback xmlns="">
      <p:transition spd="slow" advTm="4000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64088" y="116632"/>
            <a:ext cx="3386081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 </a:t>
            </a:r>
          </a:p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Desejo que neste Natal, antes de você perceber Jesus nas luzinhas que piscam pela cidade,</a:t>
            </a:r>
          </a:p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 você O encontre primeiramente em seu coração.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E, à frente de qualquer palavra que expresse seu desejo de um feliz Natal,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O encontre em suas ações. </a:t>
            </a:r>
          </a:p>
        </p:txBody>
      </p:sp>
    </p:spTree>
    <p:extLst>
      <p:ext uri="{BB962C8B-B14F-4D97-AF65-F5344CB8AC3E}">
        <p14:creationId xmlns:p14="http://schemas.microsoft.com/office/powerpoint/2010/main" val="39372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5292080" y="836712"/>
            <a:ext cx="3563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Que você O encontre não só na alegria que sente ao sair das lojas com presentes para as pessoas que você ama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mas também na feição triste da criança abandonada nas ruas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  <a:cs typeface="MV Boli" pitchFamily="2" charset="0"/>
              </a:rPr>
              <a:t>na qual muitas vezes você esbarra apressadamente.</a:t>
            </a:r>
          </a:p>
        </p:txBody>
      </p:sp>
    </p:spTree>
    <p:extLst>
      <p:ext uri="{BB962C8B-B14F-4D97-AF65-F5344CB8AC3E}">
        <p14:creationId xmlns:p14="http://schemas.microsoft.com/office/powerpoint/2010/main" val="184698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1189" y="1052736"/>
            <a:ext cx="37756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encontre Jesus no momento em que pegar nas mãozinhas delicadas de seu filho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lembrando-se das mãozinhas pedintes,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quase sempre sujas de calçada, </a:t>
            </a:r>
            <a:endParaRPr lang="pt-BR" sz="3200" smtClean="0">
              <a:solidFill>
                <a:schemeClr val="bg1"/>
              </a:solidFill>
              <a:latin typeface="Pristina" pitchFamily="66" charset="0"/>
            </a:endParaRP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que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só sabem o que significa rudeza.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6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79" y="548680"/>
            <a:ext cx="3698133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O encontre no abraço de um amigo, lembrando-se dos tantos que só têm a solidão como companheira.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O encontre na feição do idoso da sua família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lembrando-se daqueles que tanto deram de si a alguém, e hoje são esquecidos até pela sociedade.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836712"/>
            <a:ext cx="37799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O encontre na lembrança suave e sempre viva daquela pessoa querida que já não está mais fisicamente ao seu lado, lembrando-se daqueles que já nem se recordam mais quem foram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enfraquecidos pelo vazio de suas vidas.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1196752"/>
            <a:ext cx="375543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encontre Jesus na bênção de sua mesa farta e no aconchego de sua família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lembrando-se 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daqueles  que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mal alimentam-se do pão e sequer um lar têm.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1524" y="1040976"/>
            <a:ext cx="38519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O encontre não apenas no presente que troca, mas principalmente na vida que Ele lhe deu como presente.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lembre-se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então, de agradecer por ser uma pessoa privilegiada em meio a um mundo tão contraditório!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169948" y="332656"/>
            <a:ext cx="372942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Que você também encontre Jesus à meia- noite do dia 31 e sinta o mistério grandioso da vida, </a:t>
            </a:r>
            <a:endParaRPr lang="pt-BR" sz="3200" smtClean="0">
              <a:solidFill>
                <a:schemeClr val="bg1"/>
              </a:solidFill>
              <a:latin typeface="Pristina" pitchFamily="66" charset="0"/>
            </a:endParaRP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que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renasce junto 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com cada ano.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Então festeje...festeje o ano que acabou não apenas como dias que se passaram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 sim como mais um trecho percorrido na estrada da sua vida!</a:t>
            </a:r>
          </a:p>
        </p:txBody>
      </p:sp>
    </p:spTree>
    <p:extLst>
      <p:ext uri="{BB962C8B-B14F-4D97-AF65-F5344CB8AC3E}">
        <p14:creationId xmlns:p14="http://schemas.microsoft.com/office/powerpoint/2010/main" val="2219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78" y="1072526"/>
            <a:ext cx="38293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Festeje a alegria que lhe extasiou e a dor que lhe fez crescer!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Festeje pelo bem que foi capaz de fazer e pelo mal que foi capaz de superar!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Festeje o prazer de cada conquista e o 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aprendizado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de cada derrota!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2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332656"/>
            <a:ext cx="377991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Festeje por estar aqui!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Festeje a esperança no ano que se inicia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no amanhã!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Festeje a vida!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Abra os braços do coração para receber os sonhos e expectativas do ano novo.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Rodopie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...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jogue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fora o medo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sinta a vida!...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Sonhe, busque, espere... ame e reame!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2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548680"/>
            <a:ext cx="377749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Deixe sua alma voar alto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...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pegar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carona com os fogos coloridos.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Mentalize seus desejos mais íntimos e acredite: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eles também chegarão ao céu.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Irão se misturar às estrelas, irão penetrar no Universo e voltarão cheios de energia para tornarem-se reais.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2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178640" y="1188015"/>
            <a:ext cx="385120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Basta você querer de verdade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ter fé e nunca, </a:t>
            </a:r>
            <a:endParaRPr lang="pt-BR" sz="3200" smtClean="0">
              <a:solidFill>
                <a:schemeClr val="bg1"/>
              </a:solidFill>
              <a:latin typeface="Pristina" pitchFamily="66" charset="0"/>
            </a:endParaRP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NUNCA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desistir deles!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 que seu ano seja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então</a:t>
            </a:r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plenificado de bênçãos e realizações.</a:t>
            </a:r>
            <a:br>
              <a:rPr lang="pt-BR" sz="3200">
                <a:solidFill>
                  <a:schemeClr val="bg1"/>
                </a:solidFill>
                <a:latin typeface="Pristina" pitchFamily="66" charset="0"/>
              </a:rPr>
            </a:br>
            <a:r>
              <a:rPr lang="pt-BR" sz="3200">
                <a:solidFill>
                  <a:schemeClr val="bg1"/>
                </a:solidFill>
                <a:latin typeface="Pristina" pitchFamily="66" charset="0"/>
              </a:rPr>
              <a:t>Feliz Natal e Próspero Ano Novo!!!</a:t>
            </a:r>
          </a:p>
        </p:txBody>
      </p:sp>
    </p:spTree>
    <p:extLst>
      <p:ext uri="{BB962C8B-B14F-4D97-AF65-F5344CB8AC3E}">
        <p14:creationId xmlns:p14="http://schemas.microsoft.com/office/powerpoint/2010/main" val="73663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" y="18868"/>
            <a:ext cx="5249486" cy="68626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viciodapoesia.files.wordpress.com/2012/12/giotto-di-bondone-1310.jpg?w=529&amp;h=4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9" y="1052736"/>
            <a:ext cx="3713619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windows7\Desktop\papai-noel-no-posto-de-correio-rovaniemi-finland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1955709" cy="24928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tumblr_nyqtl4W3xr1sk87ju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2215"/>
            <a:ext cx="2160240" cy="3019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154528" y="764704"/>
            <a:ext cx="36724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smtClean="0">
                <a:solidFill>
                  <a:schemeClr val="bg1"/>
                </a:solidFill>
                <a:latin typeface="Pristina" pitchFamily="66" charset="0"/>
              </a:rPr>
              <a:t>Formatação</a:t>
            </a:r>
          </a:p>
          <a:p>
            <a:pPr algn="ctr"/>
            <a:r>
              <a:rPr lang="pt-BR" sz="4400" smtClean="0">
                <a:solidFill>
                  <a:schemeClr val="bg1"/>
                </a:solidFill>
                <a:latin typeface="Pristina" pitchFamily="66" charset="0"/>
              </a:rPr>
              <a:t>Verarduin</a:t>
            </a:r>
          </a:p>
          <a:p>
            <a:pPr algn="ctr"/>
            <a:r>
              <a:rPr lang="pt-BR" sz="4400" smtClean="0">
                <a:solidFill>
                  <a:schemeClr val="bg1"/>
                </a:solidFill>
                <a:latin typeface="Pristina" pitchFamily="66" charset="0"/>
              </a:rPr>
              <a:t>Texto</a:t>
            </a:r>
          </a:p>
          <a:p>
            <a:pPr algn="ctr"/>
            <a:r>
              <a:rPr lang="pt-BR" sz="4400" smtClean="0">
                <a:solidFill>
                  <a:schemeClr val="bg1"/>
                </a:solidFill>
                <a:latin typeface="Pristina" pitchFamily="66" charset="0"/>
              </a:rPr>
              <a:t>Paróquia Santa Rosa de Lima</a:t>
            </a:r>
          </a:p>
          <a:p>
            <a:pPr algn="ctr"/>
            <a:r>
              <a:rPr lang="pt-BR" sz="4400" smtClean="0">
                <a:solidFill>
                  <a:schemeClr val="bg1"/>
                </a:solidFill>
                <a:latin typeface="Pristina" pitchFamily="66" charset="0"/>
              </a:rPr>
              <a:t>Imagens</a:t>
            </a:r>
          </a:p>
          <a:p>
            <a:pPr algn="ctr"/>
            <a:r>
              <a:rPr lang="pt-BR" sz="4400" smtClean="0">
                <a:solidFill>
                  <a:schemeClr val="bg1"/>
                </a:solidFill>
                <a:latin typeface="Pristina" pitchFamily="66" charset="0"/>
              </a:rPr>
              <a:t>Internet</a:t>
            </a:r>
          </a:p>
          <a:p>
            <a:pPr algn="ctr"/>
            <a:endParaRPr lang="pt-BR" sz="440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182415" y="6165304"/>
            <a:ext cx="39615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smtClean="0">
                <a:solidFill>
                  <a:schemeClr val="bg1"/>
                </a:solidFill>
                <a:latin typeface="Pristina" pitchFamily="66" charset="0"/>
              </a:rPr>
              <a:t>Vera.arduin@gmail.com</a:t>
            </a:r>
            <a:endParaRPr lang="pt-BR" sz="3200">
              <a:solidFill>
                <a:schemeClr val="bg1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3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NSAGEM DE NATAL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MENSAGEM DE NATAL</Template>
  <TotalTime>1</TotalTime>
  <Words>266</Words>
  <Application>Microsoft Office PowerPoint</Application>
  <PresentationFormat>Apresentação na tela (4:3)</PresentationFormat>
  <Paragraphs>42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MENSAGEM DE NATAL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windows7</dc:creator>
  <cp:lastModifiedBy>windows7</cp:lastModifiedBy>
  <cp:revision>1</cp:revision>
  <dcterms:created xsi:type="dcterms:W3CDTF">2015-12-05T21:09:17Z</dcterms:created>
  <dcterms:modified xsi:type="dcterms:W3CDTF">2015-12-05T21:10:47Z</dcterms:modified>
</cp:coreProperties>
</file>