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913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3853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8507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3019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8029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5034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9336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5826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0930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4825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0312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373EE-7E06-4454-A094-74F7B825CD82}" type="datetimeFigureOut">
              <a:rPr lang="pt-BR" smtClean="0"/>
              <a:t>24/03/2017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F78F4-B33A-4F43-B106-E0BF41E94F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4838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 rot="21155073">
            <a:off x="4809697" y="1666091"/>
            <a:ext cx="3684936" cy="39222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110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Ontem chorei... </a:t>
            </a:r>
          </a:p>
        </p:txBody>
      </p:sp>
    </p:spTree>
    <p:extLst>
      <p:ext uri="{BB962C8B-B14F-4D97-AF65-F5344CB8AC3E}">
        <p14:creationId xmlns:p14="http://schemas.microsoft.com/office/powerpoint/2010/main" val="76058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  <p:sndAc>
          <p:stSnd>
            <p:snd r:embed="rId2" name="Berlin - Take My Breath Away.wav"/>
          </p:stSnd>
        </p:sndAc>
      </p:transition>
    </mc:Choice>
    <mc:Fallback>
      <p:transition spd="slow" advTm="6000">
        <p:fade/>
        <p:sndAc>
          <p:stSnd>
            <p:snd r:embed="rId2" name="Berlin - Take My Breath A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248274" y="952016"/>
            <a:ext cx="3267075" cy="4544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tudo que fomos.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tudo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que não conseguimos ser.</a:t>
            </a:r>
            <a:endParaRPr lang="pt-BR" sz="4800" i="1" dirty="0">
              <a:solidFill>
                <a:schemeClr val="bg1"/>
              </a:solidFill>
              <a:effectLst/>
              <a:latin typeface="French Script MT" panose="03020402040607040605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700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057774" y="193909"/>
            <a:ext cx="3700463" cy="6346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0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tudo que se perdeu.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Por termos nos perdido.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Pelo que queríamos que fosse e não foi.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Pela renúncia. </a:t>
            </a:r>
            <a:endParaRPr lang="pt-BR" sz="4800" i="1" dirty="0">
              <a:solidFill>
                <a:schemeClr val="bg1"/>
              </a:solidFill>
              <a:effectLst/>
              <a:latin typeface="French Script MT" panose="03020402040607040605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66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029199" y="1318677"/>
            <a:ext cx="3686175" cy="432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valores não dados.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erros cometidos. </a:t>
            </a:r>
          </a:p>
          <a:p>
            <a:pPr algn="ctr"/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Acertos não comemorados. </a:t>
            </a:r>
            <a:endParaRPr lang="pt-BR" sz="4800" i="1" dirty="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735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-61915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400673" y="1147814"/>
            <a:ext cx="3124201" cy="4220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Palavras dissipadas. Versos brancos.</a:t>
            </a:r>
          </a:p>
          <a:p>
            <a:pPr algn="ctr"/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Chorei pela guerra cotidiana. </a:t>
            </a:r>
            <a:endParaRPr lang="pt-BR" sz="4800" i="1" dirty="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276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72099" y="1130710"/>
            <a:ext cx="3128963" cy="4311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Pelas tentativas de sobrevivência. Pelos apelos de paz não atendidos. </a:t>
            </a:r>
            <a:endParaRPr lang="pt-BR" sz="4800" i="1" dirty="0">
              <a:solidFill>
                <a:schemeClr val="bg1"/>
              </a:solidFill>
              <a:effectLst/>
              <a:latin typeface="French Script MT" panose="03020402040607040605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1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933950" y="671388"/>
            <a:ext cx="3686175" cy="4544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Pelo amor derramado.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Pelo amor ofendido e aprisionado.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Pelo amor perdido.</a:t>
            </a:r>
            <a:endParaRPr lang="pt-BR" sz="4800" i="1" dirty="0">
              <a:solidFill>
                <a:schemeClr val="bg1"/>
              </a:solidFill>
              <a:effectLst/>
              <a:latin typeface="French Script MT" panose="03020402040607040605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814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448175" y="745700"/>
            <a:ext cx="4695825" cy="5366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Pelo respeito empoeirado em cima da estante.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Pelo carinho esquecido junto das cartas envelhecidas no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guarda- roupa. </a:t>
            </a:r>
            <a:endParaRPr lang="pt-BR" sz="4800" i="1" dirty="0">
              <a:solidFill>
                <a:schemeClr val="bg1"/>
              </a:solidFill>
              <a:effectLst/>
              <a:latin typeface="French Script MT" panose="03020402040607040605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572000" y="142613"/>
            <a:ext cx="4429124" cy="6551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Pelos sonhos desafinados,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estremecidos e adiados.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Pela culpa.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Toda a culpa.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Minha. Sua.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Nossa culpa.</a:t>
            </a:r>
            <a:endParaRPr lang="pt-BR" sz="4800" i="1" dirty="0">
              <a:solidFill>
                <a:schemeClr val="bg1"/>
              </a:solidFill>
              <a:effectLst/>
              <a:latin typeface="French Script MT" panose="03020402040607040605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337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62572" y="749710"/>
            <a:ext cx="3457577" cy="5496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Por tudo que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foi e voou.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 não volta mais, pois que hoje é outro dia.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Chorei...</a:t>
            </a:r>
            <a:endParaRPr lang="pt-BR" sz="4800" i="1" dirty="0">
              <a:solidFill>
                <a:schemeClr val="bg1"/>
              </a:solidFill>
              <a:effectLst/>
              <a:latin typeface="French Script MT" panose="03020402040607040605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60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266699"/>
            <a:ext cx="4981575" cy="62007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076824" y="889484"/>
            <a:ext cx="3581401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</a:rPr>
              <a:t>Formatação</a:t>
            </a:r>
          </a:p>
          <a:p>
            <a:pPr algn="ctr"/>
            <a:r>
              <a:rPr lang="pt-BR" sz="4800" i="1" dirty="0" err="1">
                <a:solidFill>
                  <a:schemeClr val="bg1"/>
                </a:solidFill>
                <a:latin typeface="French Script MT" panose="03020402040607040605" pitchFamily="66" charset="0"/>
              </a:rPr>
              <a:t>Verarduin</a:t>
            </a:r>
            <a:endParaRPr lang="pt-BR" sz="4800" i="1" dirty="0">
              <a:solidFill>
                <a:schemeClr val="bg1"/>
              </a:solidFill>
              <a:latin typeface="French Script MT" panose="03020402040607040605" pitchFamily="66" charset="0"/>
            </a:endParaRPr>
          </a:p>
          <a:p>
            <a:pPr algn="ctr"/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</a:rPr>
              <a:t>Texto</a:t>
            </a:r>
          </a:p>
          <a:p>
            <a:pPr algn="ctr"/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</a:rPr>
              <a:t>Caio F. Abreu</a:t>
            </a:r>
          </a:p>
          <a:p>
            <a:pPr algn="ctr"/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</a:rPr>
              <a:t>Imagem</a:t>
            </a:r>
          </a:p>
          <a:p>
            <a:pPr algn="ctr"/>
            <a:r>
              <a:rPr lang="pt-BR" sz="4800" i="1" dirty="0">
                <a:solidFill>
                  <a:schemeClr val="bg1"/>
                </a:solidFill>
                <a:latin typeface="French Script MT" panose="03020402040607040605" pitchFamily="66" charset="0"/>
              </a:rPr>
              <a:t>Internet</a:t>
            </a:r>
          </a:p>
          <a:p>
            <a:pPr algn="ctr"/>
            <a:r>
              <a:rPr lang="pt-BR" sz="2800" i="1" dirty="0">
                <a:solidFill>
                  <a:schemeClr val="bg1"/>
                </a:solidFill>
                <a:latin typeface="French Script MT" panose="03020402040607040605" pitchFamily="66" charset="0"/>
              </a:rPr>
              <a:t>Vera.arduin@gmail.com</a:t>
            </a:r>
          </a:p>
        </p:txBody>
      </p:sp>
    </p:spTree>
    <p:extLst>
      <p:ext uri="{BB962C8B-B14F-4D97-AF65-F5344CB8AC3E}">
        <p14:creationId xmlns:p14="http://schemas.microsoft.com/office/powerpoint/2010/main" val="2762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6000">
        <p14:vortex dir="r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176</Words>
  <Application>Microsoft Office PowerPoint</Application>
  <PresentationFormat>Apresentação na tela (4:3)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French Script MT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</dc:creator>
  <cp:lastModifiedBy>windows</cp:lastModifiedBy>
  <cp:revision>4</cp:revision>
  <dcterms:created xsi:type="dcterms:W3CDTF">2017-03-24T17:36:36Z</dcterms:created>
  <dcterms:modified xsi:type="dcterms:W3CDTF">2017-03-24T18:12:09Z</dcterms:modified>
</cp:coreProperties>
</file>