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A3D-CEC3-46AC-A727-8DE28EA49E4D}" type="datetimeFigureOut">
              <a:rPr lang="pt-BR" smtClean="0"/>
              <a:pPr/>
              <a:t>23/05/2014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48B45-394F-4F5C-89A6-1346D5DEA02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TUDO DE TUDO\TUDO\fundo marron by4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Retângulo 7"/>
          <p:cNvSpPr/>
          <p:nvPr/>
        </p:nvSpPr>
        <p:spPr>
          <a:xfrm>
            <a:off x="1500166" y="1714488"/>
            <a:ext cx="62865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7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ISSO É </a:t>
            </a:r>
            <a:endParaRPr lang="pt-BR" sz="7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</a:endParaRPr>
          </a:p>
          <a:p>
            <a:pPr algn="ctr"/>
            <a:r>
              <a:rPr lang="pt-BR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MUITA </a:t>
            </a:r>
            <a:r>
              <a:rPr lang="pt-BR" sz="7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SABEDORIA</a:t>
            </a:r>
            <a:br>
              <a:rPr lang="pt-BR" sz="7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</a:br>
            <a:endParaRPr lang="pt-BR" sz="7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advTm="10000">
    <p:sndAc>
      <p:stSnd>
        <p:snd r:embed="rId2" name="richard clayderman - a mi man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TUDO DE TUDO\TUDO\fundo marron by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428860" y="1643050"/>
            <a:ext cx="478634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Quando fazemos tudo para que nos amem e não conseguimos,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 resta-nos um último recurso: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não fazer mais nada.</a:t>
            </a:r>
            <a:endParaRPr kumimoji="0" lang="pt-BR" sz="36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TUDO DE TUDO\TUDO\fundo marron by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928794" y="1500174"/>
            <a:ext cx="557216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 Por isso, digo,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 quando não obtivermos o amor, o afeto ou a ternura que havíamos solicitado, melhor será desistirmos e procurar mais adiante os sentimentos que nos negaram.</a:t>
            </a:r>
            <a:endParaRPr kumimoji="0" lang="pt-BR" sz="36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TUDO DE TUDO\TUDO\fundo marron by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571736" y="1928802"/>
            <a:ext cx="450056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Não fazer esforços inúteis, pois o amor nasce, ou não, espontaneamente,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 mas nunca por força de imposição.</a:t>
            </a:r>
            <a:endParaRPr kumimoji="0" lang="pt-BR" sz="36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TUDO DE TUDO\TUDO\fundo marron by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>
            <a:off x="2428860" y="2214554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Às vezes, é </a:t>
            </a:r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inútil. </a:t>
            </a:r>
            <a:r>
              <a:rPr lang="pt-B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E</a:t>
            </a:r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sforçar-se </a:t>
            </a:r>
            <a:r>
              <a:rPr lang="pt-B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demais</a:t>
            </a:r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,</a:t>
            </a:r>
          </a:p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 </a:t>
            </a:r>
            <a:r>
              <a:rPr lang="pt-B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nada se consegue</a:t>
            </a:r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;</a:t>
            </a:r>
          </a:p>
          <a:p>
            <a:pPr algn="ctr"/>
            <a:r>
              <a:rPr lang="pt-B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O</a:t>
            </a:r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utras </a:t>
            </a:r>
            <a:r>
              <a:rPr lang="pt-B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vezes, nada damos e o amor se rende aos nossos pés. 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TUDO DE TUDO\TUDO\fundo marron by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>
            <a:off x="2500298" y="1857364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Os sentimentos são sempre uma surpresa. Nunca foram uma caridade mendigada, </a:t>
            </a:r>
            <a:endParaRPr lang="pt-BR" sz="3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</a:endParaRPr>
          </a:p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uma </a:t>
            </a:r>
            <a:r>
              <a:rPr lang="pt-B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compaixão ou um favor concedido. 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TUDO DE TUDO\TUDO\fundo marron by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857488" y="2071678"/>
            <a:ext cx="3571868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Quase sempre amamos a quem nos ama mal,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 e desprezamos quem melhor nos quer.</a:t>
            </a:r>
            <a:endParaRPr kumimoji="0" lang="pt-BR" sz="36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TUDO DE TUDO\TUDO\fundo marron by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428860" y="1928802"/>
            <a:ext cx="442915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Assim, repito,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 quando tivermos feito tudo para conseguir um amor,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 e falhado,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resta-nos um só caminho...</a:t>
            </a:r>
            <a:endParaRPr kumimoji="0" lang="pt-BR" sz="36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o de mais nada fazer.</a:t>
            </a:r>
            <a:endParaRPr kumimoji="0" lang="pt-BR" sz="36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TUDO DE TUDO\TUDO\fundo marron by4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3" descr="F:\DESKTOP\1712303-1024x768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2786050" y="1857364"/>
            <a:ext cx="400052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Formatação</a:t>
            </a:r>
          </a:p>
          <a:p>
            <a:pPr algn="ctr"/>
            <a:r>
              <a:rPr lang="pt-BR" sz="36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Verarduin</a:t>
            </a:r>
            <a:endParaRPr lang="pt-BR" sz="3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</a:endParaRPr>
          </a:p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Texto</a:t>
            </a:r>
          </a:p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Clarice Lispector</a:t>
            </a:r>
          </a:p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Imagem</a:t>
            </a:r>
          </a:p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Internet</a:t>
            </a:r>
          </a:p>
          <a:p>
            <a:pPr algn="ctr"/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urlz MT" pitchFamily="82" charset="0"/>
              </a:rPr>
              <a:t>Vera.arduin@gmail.com</a:t>
            </a:r>
            <a:endParaRPr lang="pt-BR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Apresentação4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Apresentação4</Template>
  <TotalTime>0</TotalTime>
  <Words>186</Words>
  <Application>Microsoft Office PowerPoint</Application>
  <PresentationFormat>Apresentação na tela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Apresentação4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2014-05-24T00:57:22Z</dcterms:created>
  <dcterms:modified xsi:type="dcterms:W3CDTF">2014-05-24T00:57:43Z</dcterms:modified>
</cp:coreProperties>
</file>