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6" r:id="rId6"/>
    <p:sldId id="267" r:id="rId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1160-D00D-4E93-8995-185233B1BE05}" type="datetimeFigureOut">
              <a:rPr lang="pt-BR" smtClean="0"/>
              <a:t>02/01/2016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1E67-3126-4DA2-8075-18774719CE7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21180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1160-D00D-4E93-8995-185233B1BE05}" type="datetimeFigureOut">
              <a:rPr lang="pt-BR" smtClean="0"/>
              <a:t>02/01/2016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1E67-3126-4DA2-8075-18774719CE7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0673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1160-D00D-4E93-8995-185233B1BE05}" type="datetimeFigureOut">
              <a:rPr lang="pt-BR" smtClean="0"/>
              <a:t>02/01/2016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1E67-3126-4DA2-8075-18774719CE7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14168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1160-D00D-4E93-8995-185233B1BE05}" type="datetimeFigureOut">
              <a:rPr lang="pt-BR" smtClean="0"/>
              <a:t>02/01/2016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1E67-3126-4DA2-8075-18774719CE7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6508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1160-D00D-4E93-8995-185233B1BE05}" type="datetimeFigureOut">
              <a:rPr lang="pt-BR" smtClean="0"/>
              <a:t>02/01/2016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1E67-3126-4DA2-8075-18774719CE7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37523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1160-D00D-4E93-8995-185233B1BE05}" type="datetimeFigureOut">
              <a:rPr lang="pt-BR" smtClean="0"/>
              <a:t>02/01/2016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1E67-3126-4DA2-8075-18774719CE7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97484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1160-D00D-4E93-8995-185233B1BE05}" type="datetimeFigureOut">
              <a:rPr lang="pt-BR" smtClean="0"/>
              <a:t>02/01/2016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1E67-3126-4DA2-8075-18774719CE7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15768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1160-D00D-4E93-8995-185233B1BE05}" type="datetimeFigureOut">
              <a:rPr lang="pt-BR" smtClean="0"/>
              <a:t>02/01/2016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1E67-3126-4DA2-8075-18774719CE7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2032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1160-D00D-4E93-8995-185233B1BE05}" type="datetimeFigureOut">
              <a:rPr lang="pt-BR" smtClean="0"/>
              <a:t>02/01/2016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1E67-3126-4DA2-8075-18774719CE7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76115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1160-D00D-4E93-8995-185233B1BE05}" type="datetimeFigureOut">
              <a:rPr lang="pt-BR" smtClean="0"/>
              <a:t>02/01/2016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1E67-3126-4DA2-8075-18774719CE7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2105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1160-D00D-4E93-8995-185233B1BE05}" type="datetimeFigureOut">
              <a:rPr lang="pt-BR" smtClean="0"/>
              <a:t>02/01/2016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1E67-3126-4DA2-8075-18774719CE7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8148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81160-D00D-4E93-8995-185233B1BE05}" type="datetimeFigureOut">
              <a:rPr lang="pt-BR" smtClean="0"/>
              <a:t>02/01/2016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01E67-3126-4DA2-8075-18774719CE7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5110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60" y="0"/>
            <a:ext cx="91574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 rot="21219795">
            <a:off x="2011340" y="2682749"/>
            <a:ext cx="443869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b="1" dirty="0" smtClean="0">
                <a:latin typeface="Georgia" panose="02040502050405020303" pitchFamily="18" charset="0"/>
              </a:rPr>
              <a:t>Continue  </a:t>
            </a:r>
            <a:r>
              <a:rPr lang="pt-BR" sz="6600" b="1" dirty="0">
                <a:latin typeface="Georgia" panose="02040502050405020303" pitchFamily="18" charset="0"/>
              </a:rPr>
              <a:t>a </a:t>
            </a:r>
            <a:endParaRPr lang="pt-BR" sz="6600" b="1" dirty="0" smtClean="0">
              <a:latin typeface="Georgia" panose="02040502050405020303" pitchFamily="18" charset="0"/>
            </a:endParaRPr>
          </a:p>
          <a:p>
            <a:pPr algn="ctr"/>
            <a:r>
              <a:rPr lang="pt-BR" sz="6600" b="1" dirty="0" smtClean="0">
                <a:latin typeface="Georgia" panose="02040502050405020303" pitchFamily="18" charset="0"/>
              </a:rPr>
              <a:t> viver</a:t>
            </a:r>
            <a:endParaRPr lang="pt-BR" sz="6600" dirty="0">
              <a:latin typeface="Georgia" panose="02040502050405020303" pitchFamily="18" charset="0"/>
            </a:endParaRPr>
          </a:p>
        </p:txBody>
      </p:sp>
      <p:pic>
        <p:nvPicPr>
          <p:cNvPr id="8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80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372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270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039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32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0000">
        <p:sndAc>
          <p:stSnd>
            <p:snd r:embed="rId2" name="Bee Gees - how can you mend a broken heart.wav"/>
          </p:stSnd>
        </p:sndAc>
      </p:transition>
    </mc:Choice>
    <mc:Fallback xmlns="">
      <p:transition spd="slow" advTm="10000">
        <p:sndAc>
          <p:stSnd>
            <p:snd r:embed="rId4" name="Bee Gees - how can you mend a broken hea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7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60" y="0"/>
            <a:ext cx="91574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635893" y="1484784"/>
            <a:ext cx="302433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atin typeface="Georgia" panose="02040502050405020303" pitchFamily="18" charset="0"/>
              </a:rPr>
              <a:t>Tomara que a gente não desista de ser quem é, </a:t>
            </a:r>
            <a:endParaRPr lang="pt-BR" sz="3200" dirty="0" smtClean="0">
              <a:latin typeface="Georgia" panose="02040502050405020303" pitchFamily="18" charset="0"/>
            </a:endParaRPr>
          </a:p>
          <a:p>
            <a:pPr algn="ctr"/>
            <a:r>
              <a:rPr lang="pt-BR" sz="3200" dirty="0" smtClean="0">
                <a:latin typeface="Georgia" panose="02040502050405020303" pitchFamily="18" charset="0"/>
              </a:rPr>
              <a:t>por </a:t>
            </a:r>
            <a:r>
              <a:rPr lang="pt-BR" sz="3200" dirty="0">
                <a:latin typeface="Georgia" panose="02040502050405020303" pitchFamily="18" charset="0"/>
              </a:rPr>
              <a:t>nada nem ninguém deste mundo.</a:t>
            </a:r>
          </a:p>
        </p:txBody>
      </p:sp>
      <p:pic>
        <p:nvPicPr>
          <p:cNvPr id="5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80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372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270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039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64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60" y="0"/>
            <a:ext cx="91574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553303" y="1905506"/>
            <a:ext cx="30060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atin typeface="Georgia" panose="02040502050405020303" pitchFamily="18" charset="0"/>
              </a:rPr>
              <a:t>Que a gente reconheça o poder do outro sem esquecer do nosso.</a:t>
            </a:r>
          </a:p>
          <a:p>
            <a:pPr algn="ctr"/>
            <a:r>
              <a:rPr lang="pt-BR" sz="3200" dirty="0">
                <a:latin typeface="Georgia" panose="02040502050405020303" pitchFamily="18" charset="0"/>
              </a:rPr>
              <a:t> </a:t>
            </a:r>
          </a:p>
        </p:txBody>
      </p:sp>
      <p:pic>
        <p:nvPicPr>
          <p:cNvPr id="8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039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80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372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270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04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60" y="0"/>
            <a:ext cx="91574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419872" y="1413063"/>
            <a:ext cx="32403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atin typeface="Georgia" panose="02040502050405020303" pitchFamily="18" charset="0"/>
              </a:rPr>
              <a:t> Que as mentiras alheias não confundam as nossas verdades, mesmo que as mentiras e as verdades sejam </a:t>
            </a:r>
            <a:r>
              <a:rPr lang="pt-BR" sz="3200" dirty="0" err="1" smtClean="0">
                <a:latin typeface="Georgia" panose="02040502050405020303" pitchFamily="18" charset="0"/>
              </a:rPr>
              <a:t>impermanentes</a:t>
            </a:r>
            <a:r>
              <a:rPr lang="pt-BR" sz="3200" smtClean="0">
                <a:latin typeface="Georgia" panose="02040502050405020303" pitchFamily="18" charset="0"/>
              </a:rPr>
              <a:t>.</a:t>
            </a:r>
            <a:endParaRPr lang="pt-BR" sz="3200">
              <a:latin typeface="Georgia" panose="02040502050405020303" pitchFamily="18" charset="0"/>
            </a:endParaRPr>
          </a:p>
        </p:txBody>
      </p:sp>
      <p:pic>
        <p:nvPicPr>
          <p:cNvPr id="4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80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372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270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039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04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60" y="0"/>
            <a:ext cx="91574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494386" y="920621"/>
            <a:ext cx="29523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latin typeface="Georgia" panose="02040502050405020303" pitchFamily="18" charset="0"/>
              </a:rPr>
              <a:t>Tomara que apesar dos apesares todos,</a:t>
            </a:r>
          </a:p>
          <a:p>
            <a:pPr algn="ctr"/>
            <a:r>
              <a:rPr lang="pt-BR" sz="3200">
                <a:latin typeface="Georgia" panose="02040502050405020303" pitchFamily="18" charset="0"/>
              </a:rPr>
              <a:t> a gente continue tendo valentia suficiente para não abrir mão de se sentir feliz.</a:t>
            </a:r>
          </a:p>
        </p:txBody>
      </p:sp>
      <p:pic>
        <p:nvPicPr>
          <p:cNvPr id="4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80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372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270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039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65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60" y="0"/>
            <a:ext cx="91574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491880" y="1628800"/>
            <a:ext cx="30243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smtClean="0">
                <a:latin typeface="Georgia" panose="02040502050405020303" pitchFamily="18" charset="0"/>
              </a:rPr>
              <a:t>Formartação</a:t>
            </a:r>
          </a:p>
          <a:p>
            <a:pPr algn="ctr"/>
            <a:r>
              <a:rPr lang="pt-BR" sz="3200" smtClean="0">
                <a:latin typeface="Georgia" panose="02040502050405020303" pitchFamily="18" charset="0"/>
              </a:rPr>
              <a:t>Verarduin</a:t>
            </a:r>
          </a:p>
          <a:p>
            <a:pPr algn="ctr"/>
            <a:r>
              <a:rPr lang="pt-BR" sz="3200" smtClean="0">
                <a:latin typeface="Georgia" panose="02040502050405020303" pitchFamily="18" charset="0"/>
              </a:rPr>
              <a:t>Texto</a:t>
            </a:r>
          </a:p>
          <a:p>
            <a:pPr algn="ctr"/>
            <a:r>
              <a:rPr lang="pt-BR" sz="3200" smtClean="0">
                <a:latin typeface="Georgia" panose="02040502050405020303" pitchFamily="18" charset="0"/>
              </a:rPr>
              <a:t>Caio Fernando</a:t>
            </a:r>
          </a:p>
          <a:p>
            <a:pPr algn="ctr"/>
            <a:r>
              <a:rPr lang="pt-BR" sz="3200" smtClean="0">
                <a:latin typeface="Georgia" panose="02040502050405020303" pitchFamily="18" charset="0"/>
              </a:rPr>
              <a:t>Abreu</a:t>
            </a:r>
          </a:p>
          <a:p>
            <a:pPr algn="ctr"/>
            <a:r>
              <a:rPr lang="pt-BR" sz="3200" smtClean="0">
                <a:latin typeface="Georgia" panose="02040502050405020303" pitchFamily="18" charset="0"/>
              </a:rPr>
              <a:t>Imagens</a:t>
            </a:r>
          </a:p>
          <a:p>
            <a:pPr algn="ctr"/>
            <a:r>
              <a:rPr lang="pt-BR" sz="3200" smtClean="0">
                <a:latin typeface="Georgia" panose="02040502050405020303" pitchFamily="18" charset="0"/>
              </a:rPr>
              <a:t>Internet</a:t>
            </a:r>
          </a:p>
        </p:txBody>
      </p:sp>
      <p:pic>
        <p:nvPicPr>
          <p:cNvPr id="9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80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372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270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www.recantodamagia.com/tags/tags1/tag_vanda/tag_v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039" y="0"/>
            <a:ext cx="2322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2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NTINUE A VIVE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CONTINUE A VIVER</Template>
  <TotalTime>0</TotalTime>
  <Words>88</Words>
  <Application>Microsoft Office PowerPoint</Application>
  <PresentationFormat>Apresentação na tela (4:3)</PresentationFormat>
  <Paragraphs>16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7" baseType="lpstr">
      <vt:lpstr>CONTINUE A VIVER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windows7</dc:creator>
  <cp:lastModifiedBy>windows7</cp:lastModifiedBy>
  <cp:revision>1</cp:revision>
  <dcterms:created xsi:type="dcterms:W3CDTF">2016-01-02T16:55:23Z</dcterms:created>
  <dcterms:modified xsi:type="dcterms:W3CDTF">2016-01-02T16:55:50Z</dcterms:modified>
</cp:coreProperties>
</file>