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2"/>
  </p:notesMasterIdLst>
  <p:sldIdLst>
    <p:sldId id="257" r:id="rId3"/>
    <p:sldId id="259" r:id="rId4"/>
    <p:sldId id="260" r:id="rId5"/>
    <p:sldId id="263" r:id="rId6"/>
    <p:sldId id="264" r:id="rId7"/>
    <p:sldId id="265" r:id="rId8"/>
    <p:sldId id="266" r:id="rId9"/>
    <p:sldId id="268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2318"/>
    <a:srgbClr val="683D2A"/>
    <a:srgbClr val="8C523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9747" autoAdjust="0"/>
    <p:restoredTop sz="65631" autoAdjust="0"/>
  </p:normalViewPr>
  <p:slideViewPr>
    <p:cSldViewPr showGuides="1">
      <p:cViewPr varScale="1">
        <p:scale>
          <a:sx n="77" d="100"/>
          <a:sy n="77" d="100"/>
        </p:scale>
        <p:origin x="-2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BBC8E-8635-4315-A806-FCCC418BD706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033B9-9F74-41CA-B6A3-FAFB2BA7F4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6243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4135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2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5248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347210">
            <a:off x="2236005" y="4590204"/>
            <a:ext cx="61765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Separação!</a:t>
            </a:r>
          </a:p>
        </p:txBody>
      </p:sp>
    </p:spTree>
    <p:extLst>
      <p:ext uri="{BB962C8B-B14F-4D97-AF65-F5344CB8AC3E}">
        <p14:creationId xmlns="" xmlns:p14="http://schemas.microsoft.com/office/powerpoint/2010/main" val="253979567"/>
      </p:ext>
    </p:extLst>
  </p:cSld>
  <p:clrMapOvr>
    <a:masterClrMapping/>
  </p:clrMapOvr>
  <p:transition spd="slow" advTm="8000">
    <p:fade/>
    <p:sndAc>
      <p:stSnd>
        <p:snd r:embed="rId2" name="Lulu - To Sir With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4355976" y="332656"/>
            <a:ext cx="4572000" cy="1767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Amor morre sim!!!!!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Separação não acontece por acaso</a:t>
            </a:r>
            <a:r>
              <a:rPr lang="pt-BR" dirty="0">
                <a:solidFill>
                  <a:srgbClr val="141823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158097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5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97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-108520" y="116632"/>
            <a:ext cx="5832648" cy="3459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amor nunca morre de causas naturais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Ele morre porque as pessoas não sabem reabastecer </a:t>
            </a:r>
            <a:endParaRPr lang="pt-BR" sz="3200" dirty="0" smtClean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sua fonte</a:t>
            </a:r>
            <a:r>
              <a:rPr lang="pt-BR" dirty="0">
                <a:solidFill>
                  <a:schemeClr val="bg1"/>
                </a:solidFill>
                <a:latin typeface="Helvetica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65063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Tm="12000">
        <p:dissolve/>
      </p:transition>
    </mc:Choice>
    <mc:Fallback>
      <p:transition spd="slow" advTm="12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0" y="4286256"/>
            <a:ext cx="9396536" cy="2302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Morre de cegueira, erros, traições, e orgulho.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Morre por causa das feridas, mágoas, e ausência de 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perdão.</a:t>
            </a:r>
            <a:endParaRPr lang="pt-BR" sz="3200" dirty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471011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Tm="11000">
        <p:checker/>
      </p:transition>
    </mc:Choice>
    <mc:Fallback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285720" y="0"/>
            <a:ext cx="8572560" cy="2507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Morre de solidão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infidelidade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atrofia, fome de carinho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tristeza.</a:t>
            </a:r>
            <a:endParaRPr lang="pt-BR" sz="3200" dirty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4099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750" advTm="8000">
        <p:blinds/>
      </p:transition>
    </mc:Choice>
    <mc:Fallback>
      <p:transition spd="slow" advTm="8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-288032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179512" y="260648"/>
            <a:ext cx="8784976" cy="3664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Morre de falta de disposição de resolver os conflitos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Morre pela falta de diálogo, </a:t>
            </a:r>
            <a:endParaRPr lang="pt-BR" sz="3200" dirty="0" smtClean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cumprimento das 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promessas.</a:t>
            </a:r>
            <a:endParaRPr lang="pt-BR" sz="3200" dirty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3200" dirty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3200" dirty="0">
              <a:solidFill>
                <a:schemeClr val="bg1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5719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2123728" y="980728"/>
            <a:ext cx="4572000" cy="450424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amor morre de desgosto quando se vê trocado por coisas,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ao perder a importância,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 não mais ser honrado</a:t>
            </a:r>
            <a:endParaRPr lang="pt-BR" sz="3200" dirty="0"/>
          </a:p>
        </p:txBody>
      </p:sp>
    </p:spTree>
    <p:extLst>
      <p:ext uri="{BB962C8B-B14F-4D97-AF65-F5344CB8AC3E}">
        <p14:creationId xmlns="" xmlns:p14="http://schemas.microsoft.com/office/powerpoint/2010/main" val="30335676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Tm="13000">
        <p14:vortex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827584" y="260648"/>
            <a:ext cx="6120680" cy="4834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Morre quando para de dar e passa a exigir, quando abandona o carinho e cultiva a cólera; morre quando prefere a companhia de estranhos, sufoca, cobra, e deixa de ser um servo e se torna um senhor.</a:t>
            </a:r>
          </a:p>
        </p:txBody>
      </p:sp>
    </p:spTree>
    <p:extLst>
      <p:ext uri="{BB962C8B-B14F-4D97-AF65-F5344CB8AC3E}">
        <p14:creationId xmlns="" xmlns:p14="http://schemas.microsoft.com/office/powerpoint/2010/main" val="41832977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Tm="16000">
        <p14:doors dir="vert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5111552" y="500042"/>
            <a:ext cx="403244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Formatação</a:t>
            </a:r>
          </a:p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Verarduin</a:t>
            </a:r>
            <a:endParaRPr lang="pt-BR" sz="3200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Texto</a:t>
            </a:r>
          </a:p>
          <a:p>
            <a:pPr algn="ctr"/>
            <a:r>
              <a:rPr lang="pt-BR" sz="3200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Silmar</a:t>
            </a:r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Coelho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Imagem</a:t>
            </a:r>
          </a:p>
          <a:p>
            <a:pPr algn="ctr"/>
            <a:r>
              <a:rPr lang="pt-BR" sz="32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Internet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="" xmlns:p14="http://schemas.microsoft.com/office/powerpoint/2010/main" val="30288711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Tm="20000">
        <p14:prism isContent="1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SEPARAÇÃ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AFF8C9-F2E9-452E-8BBE-418245EB66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SEPARAÇÃO</Template>
  <TotalTime>11</TotalTime>
  <Words>170</Words>
  <Application>Microsoft Office PowerPoint</Application>
  <PresentationFormat>Apresentação na tela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SEPARAÇÃO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Microsoft</dc:creator>
  <cp:lastModifiedBy>Microsoft</cp:lastModifiedBy>
  <cp:revision>2</cp:revision>
  <dcterms:created xsi:type="dcterms:W3CDTF">2016-06-01T13:26:59Z</dcterms:created>
  <dcterms:modified xsi:type="dcterms:W3CDTF">2016-06-01T13:38:18Z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TC018814369991</vt:lpwstr>
  </property>
</Properties>
</file>