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156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6317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7248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7546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188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3982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7445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125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619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1161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8898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52CE3-F6B8-4022-9415-F8EC06BCC943}" type="datetimeFigureOut">
              <a:rPr lang="pt-BR" smtClean="0"/>
              <a:t>15/10/2016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CD161-915E-4A27-BB71-A156548111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560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207886">
            <a:off x="396353" y="4255718"/>
            <a:ext cx="69285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Soneto de Fidelidade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901" y="0"/>
            <a:ext cx="5725264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901" y="0"/>
            <a:ext cx="4923598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902" y="0"/>
            <a:ext cx="46681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589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4000">
        <p15:prstTrans prst="curtains"/>
        <p:sndAc>
          <p:stSnd>
            <p:snd r:embed="rId2" name="Ive Mendes - Eu Sei Que Vou Te Amar.wav"/>
          </p:stSnd>
        </p:sndAc>
      </p:transition>
    </mc:Choice>
    <mc:Fallback>
      <p:transition spd="slow" advTm="4000">
        <p:fade/>
        <p:sndAc>
          <p:stSnd>
            <p:snd r:embed="rId2" name="Ive Mendes - Eu Sei Que Vou Te Am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349" y="0"/>
            <a:ext cx="5686816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82109" y="2942574"/>
            <a:ext cx="50792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De tudo, ao meu amor serei atento antes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E com tal zelo, e sempre, e tanto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Que mesmo em face do maior encanto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Dele se encante mais meu pensamento</a:t>
            </a:r>
            <a:r>
              <a:rPr lang="pt-BR" sz="28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.</a:t>
            </a:r>
            <a:endParaRPr lang="pt-BR" sz="2800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348" y="0"/>
            <a:ext cx="4885151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348" y="0"/>
            <a:ext cx="46297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388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28787" y="2313121"/>
            <a:ext cx="49336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Quero vivê-lo em cada vão momento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E em seu louvor hei de espalhar meu canto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E rir meu riso e derramar meu pranto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Ao seu pesar ou seu contentamento.</a:t>
            </a:r>
            <a:endParaRPr lang="pt-BR" sz="2800" b="1" i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415" y="0"/>
            <a:ext cx="578575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414" y="0"/>
            <a:ext cx="4647969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414" y="0"/>
            <a:ext cx="43014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809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68272" y="2920840"/>
            <a:ext cx="46236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E assim quando mais tarde me procure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Quem sabe a morte, angústia de quem vive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Quem sabe a solidão, fim de quem ama.</a:t>
            </a:r>
            <a:endParaRPr lang="pt-BR" sz="2800" b="1" i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01" y="0"/>
            <a:ext cx="569986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01" y="0"/>
            <a:ext cx="4562082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02" y="0"/>
            <a:ext cx="42155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921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30264" y="2812352"/>
            <a:ext cx="448417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Eu possa lhe dizer do amor (que tive):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Que não seja imortal, posto que é chama</a:t>
            </a:r>
            <a:b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Mas que seja infinito enquanto dure.</a:t>
            </a:r>
            <a:endParaRPr lang="pt-BR" sz="2800" b="1" i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601" y="0"/>
            <a:ext cx="5712564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601" y="0"/>
            <a:ext cx="4574782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602" y="0"/>
            <a:ext cx="42282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227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35797" y="2703864"/>
            <a:ext cx="490263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solidFill>
                  <a:schemeClr val="bg1"/>
                </a:solidFill>
                <a:effectLst/>
                <a:latin typeface="Lucida Calligraphy" panose="03010101010101010101" pitchFamily="66" charset="0"/>
              </a:rPr>
              <a:t>Formatação</a:t>
            </a:r>
          </a:p>
          <a:p>
            <a:pPr algn="ctr"/>
            <a:r>
              <a:rPr lang="pt-BR" sz="2800" b="1" i="1" dirty="0" err="1">
                <a:solidFill>
                  <a:schemeClr val="bg1"/>
                </a:solidFill>
                <a:latin typeface="Lucida Calligraphy" panose="03010101010101010101" pitchFamily="66" charset="0"/>
              </a:rPr>
              <a:t>Verarduin</a:t>
            </a:r>
            <a:endParaRPr lang="pt-BR" sz="2800" b="1" i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Texto</a:t>
            </a:r>
          </a:p>
          <a:p>
            <a:pPr algn="ctr"/>
            <a: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Vinicius de Morais</a:t>
            </a:r>
          </a:p>
          <a:p>
            <a:pPr algn="ctr"/>
            <a: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Imagem</a:t>
            </a:r>
          </a:p>
          <a:p>
            <a:pPr algn="ctr"/>
            <a:r>
              <a:rPr lang="pt-BR" sz="28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Internet</a:t>
            </a:r>
          </a:p>
          <a:p>
            <a:pPr algn="ctr"/>
            <a:r>
              <a:rPr lang="pt-BR" sz="2000" b="1" i="1" dirty="0">
                <a:solidFill>
                  <a:schemeClr val="bg1"/>
                </a:solidFill>
                <a:latin typeface="Lucida Calligraphy" panose="03010101010101010101" pitchFamily="66" charset="0"/>
              </a:rPr>
              <a:t>Vera.arduin@gmail.com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1" y="0"/>
            <a:ext cx="5776064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1" y="0"/>
            <a:ext cx="4638282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2" y="0"/>
            <a:ext cx="42917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749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44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Lucida Calligraphy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vera.arduin@gmail.com</dc:creator>
  <cp:lastModifiedBy>vera.arduin@gmail.com</cp:lastModifiedBy>
  <cp:revision>6</cp:revision>
  <dcterms:created xsi:type="dcterms:W3CDTF">2016-10-16T01:07:27Z</dcterms:created>
  <dcterms:modified xsi:type="dcterms:W3CDTF">2016-10-16T02:06:18Z</dcterms:modified>
</cp:coreProperties>
</file>