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102" y="-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428CA-5886-40CC-B818-12305EB2CF15}" type="datetimeFigureOut">
              <a:rPr lang="pt-BR" smtClean="0"/>
              <a:t>29/01/2014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BF908-27E9-4D34-9913-5E6E3576E0D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spd="slow" advTm="9000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428CA-5886-40CC-B818-12305EB2CF15}" type="datetimeFigureOut">
              <a:rPr lang="pt-BR" smtClean="0"/>
              <a:t>29/01/2014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BF908-27E9-4D34-9913-5E6E3576E0D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spd="slow" advTm="9000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428CA-5886-40CC-B818-12305EB2CF15}" type="datetimeFigureOut">
              <a:rPr lang="pt-BR" smtClean="0"/>
              <a:t>29/01/2014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BF908-27E9-4D34-9913-5E6E3576E0D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spd="slow" advTm="9000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428CA-5886-40CC-B818-12305EB2CF15}" type="datetimeFigureOut">
              <a:rPr lang="pt-BR" smtClean="0"/>
              <a:t>29/01/2014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BF908-27E9-4D34-9913-5E6E3576E0D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spd="slow" advTm="9000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428CA-5886-40CC-B818-12305EB2CF15}" type="datetimeFigureOut">
              <a:rPr lang="pt-BR" smtClean="0"/>
              <a:t>29/01/2014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BF908-27E9-4D34-9913-5E6E3576E0D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spd="slow" advTm="9000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428CA-5886-40CC-B818-12305EB2CF15}" type="datetimeFigureOut">
              <a:rPr lang="pt-BR" smtClean="0"/>
              <a:t>29/01/2014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BF908-27E9-4D34-9913-5E6E3576E0D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spd="slow" advTm="9000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428CA-5886-40CC-B818-12305EB2CF15}" type="datetimeFigureOut">
              <a:rPr lang="pt-BR" smtClean="0"/>
              <a:t>29/01/2014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BF908-27E9-4D34-9913-5E6E3576E0D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spd="slow" advTm="9000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428CA-5886-40CC-B818-12305EB2CF15}" type="datetimeFigureOut">
              <a:rPr lang="pt-BR" smtClean="0"/>
              <a:t>29/01/2014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BF908-27E9-4D34-9913-5E6E3576E0D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spd="slow" advTm="9000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428CA-5886-40CC-B818-12305EB2CF15}" type="datetimeFigureOut">
              <a:rPr lang="pt-BR" smtClean="0"/>
              <a:t>29/01/2014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BF908-27E9-4D34-9913-5E6E3576E0D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spd="slow" advTm="9000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428CA-5886-40CC-B818-12305EB2CF15}" type="datetimeFigureOut">
              <a:rPr lang="pt-BR" smtClean="0"/>
              <a:t>29/01/2014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BF908-27E9-4D34-9913-5E6E3576E0D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spd="slow" advTm="9000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428CA-5886-40CC-B818-12305EB2CF15}" type="datetimeFigureOut">
              <a:rPr lang="pt-BR" smtClean="0"/>
              <a:t>29/01/2014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BF908-27E9-4D34-9913-5E6E3576E0D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spd="slow" advTm="9000"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428CA-5886-40CC-B818-12305EB2CF15}" type="datetimeFigureOut">
              <a:rPr lang="pt-BR" smtClean="0"/>
              <a:t>29/01/2014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CBF908-27E9-4D34-9913-5E6E3576E0D3}" type="slidenum">
              <a:rPr lang="pt-BR" smtClean="0"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9000">
    <p:wheel spokes="8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PARA FAZER PPS\!!ClaraCamargoEs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Users\Vera\Desktop\Imagem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43570" y="0"/>
            <a:ext cx="3500430" cy="5357826"/>
          </a:xfrm>
          <a:prstGeom prst="ellipse">
            <a:avLst/>
          </a:prstGeom>
          <a:noFill/>
          <a:ln w="76200">
            <a:solidFill>
              <a:srgbClr val="92D050"/>
            </a:solidFill>
            <a:prstDash val="lgDashDot"/>
          </a:ln>
          <a:effectLst>
            <a:glow rad="228600">
              <a:schemeClr val="accent3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  <a:softEdge rad="635000"/>
          </a:effectLst>
        </p:spPr>
      </p:pic>
      <p:sp>
        <p:nvSpPr>
          <p:cNvPr id="4" name="Retângulo 3"/>
          <p:cNvSpPr/>
          <p:nvPr/>
        </p:nvSpPr>
        <p:spPr>
          <a:xfrm>
            <a:off x="0" y="214290"/>
            <a:ext cx="5786446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8800" dirty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A promessa entre almas</a:t>
            </a:r>
            <a:br>
              <a:rPr lang="pt-BR" sz="8800" dirty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</a:br>
            <a:endParaRPr lang="pt-BR" sz="8800" dirty="0">
              <a:solidFill>
                <a:schemeClr val="bg1"/>
              </a:solidFill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spd="slow" advTm="7000">
    <p:wheel spokes="8"/>
    <p:sndAc>
      <p:stSnd>
        <p:snd r:embed="rId2" name="Nana Mouskouri - La Paloma Blanc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PARA FAZER PPS\!!ClaraCamargoEs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Users\Vera\Desktop\Imagem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0"/>
            <a:ext cx="3500430" cy="5357826"/>
          </a:xfrm>
          <a:prstGeom prst="ellipse">
            <a:avLst/>
          </a:prstGeom>
          <a:noFill/>
          <a:ln w="76200">
            <a:solidFill>
              <a:srgbClr val="92D050"/>
            </a:solidFill>
            <a:prstDash val="lgDashDot"/>
          </a:ln>
          <a:effectLst>
            <a:glow rad="228600">
              <a:schemeClr val="accent3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  <a:softEdge rad="635000"/>
          </a:effectLst>
        </p:spPr>
      </p:pic>
      <p:sp>
        <p:nvSpPr>
          <p:cNvPr id="5" name="Retângulo 4"/>
          <p:cNvSpPr/>
          <p:nvPr/>
        </p:nvSpPr>
        <p:spPr>
          <a:xfrm>
            <a:off x="214282" y="214290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200" i="1" dirty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As almas quando se encontram </a:t>
            </a:r>
            <a:r>
              <a:rPr lang="pt-BR" sz="3200" i="1" dirty="0" err="1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sensorizam</a:t>
            </a:r>
            <a:r>
              <a:rPr lang="pt-BR" sz="3200" i="1" dirty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 a eternidade</a:t>
            </a:r>
            <a:br>
              <a:rPr lang="pt-BR" sz="3200" i="1" dirty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</a:br>
            <a:r>
              <a:rPr lang="pt-BR" sz="3200" i="1" dirty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através do olhar que as une em </a:t>
            </a:r>
            <a:r>
              <a:rPr lang="pt-BR" sz="3200" i="1" dirty="0" smtClean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segredo.</a:t>
            </a:r>
            <a:endParaRPr lang="pt-BR" sz="3200" i="1" dirty="0">
              <a:solidFill>
                <a:schemeClr val="bg1"/>
              </a:solidFill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spd="slow" advTm="9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PARA FAZER PPS\!!ClaraCamargoEs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Users\Vera\Desktop\Imagem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0"/>
            <a:ext cx="3500430" cy="5357826"/>
          </a:xfrm>
          <a:prstGeom prst="ellipse">
            <a:avLst/>
          </a:prstGeom>
          <a:noFill/>
          <a:ln w="76200">
            <a:solidFill>
              <a:srgbClr val="92D050"/>
            </a:solidFill>
            <a:prstDash val="lgDashDot"/>
          </a:ln>
          <a:effectLst>
            <a:glow rad="228600">
              <a:schemeClr val="accent3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  <a:softEdge rad="635000"/>
          </a:effectLst>
        </p:spPr>
      </p:pic>
      <p:sp>
        <p:nvSpPr>
          <p:cNvPr id="5" name="Retângulo 4"/>
          <p:cNvSpPr/>
          <p:nvPr/>
        </p:nvSpPr>
        <p:spPr>
          <a:xfrm>
            <a:off x="142844" y="142852"/>
            <a:ext cx="550072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i="1" dirty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Ambas se conectam</a:t>
            </a:r>
            <a:br>
              <a:rPr lang="pt-BR" sz="3200" i="1" dirty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</a:br>
            <a:r>
              <a:rPr lang="pt-BR" sz="3200" i="1" dirty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e atrevem-se a se amar, em uma proporção a qual não podemos</a:t>
            </a:r>
            <a:br>
              <a:rPr lang="pt-BR" sz="3200" i="1" dirty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</a:br>
            <a:r>
              <a:rPr lang="pt-BR" sz="3200" i="1" dirty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controlar, </a:t>
            </a:r>
            <a:r>
              <a:rPr lang="pt-BR" sz="3200" i="1" dirty="0" smtClean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vida </a:t>
            </a:r>
            <a:r>
              <a:rPr lang="pt-BR" sz="3200" i="1" dirty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que lhe emerge e lhe beija os lábios do silêncio</a:t>
            </a:r>
            <a:br>
              <a:rPr lang="pt-BR" sz="3200" i="1" dirty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</a:br>
            <a:r>
              <a:rPr lang="pt-BR" sz="3200" i="1" dirty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em um desatino do </a:t>
            </a:r>
            <a:r>
              <a:rPr lang="pt-BR" sz="3200" i="1" dirty="0" smtClean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coração.</a:t>
            </a:r>
            <a:endParaRPr lang="pt-BR" sz="3200" i="1" dirty="0">
              <a:solidFill>
                <a:schemeClr val="bg1"/>
              </a:solidFill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spd="slow" advTm="1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PARA FAZER PPS\!!ClaraCamargoEs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Users\Vera\Desktop\Imagem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0"/>
            <a:ext cx="3500430" cy="5357826"/>
          </a:xfrm>
          <a:prstGeom prst="ellipse">
            <a:avLst/>
          </a:prstGeom>
          <a:noFill/>
          <a:ln w="76200">
            <a:solidFill>
              <a:srgbClr val="92D050"/>
            </a:solidFill>
            <a:prstDash val="lgDashDot"/>
          </a:ln>
          <a:effectLst>
            <a:glow rad="228600">
              <a:schemeClr val="accent3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  <a:softEdge rad="635000"/>
          </a:effectLst>
        </p:spPr>
      </p:pic>
      <p:sp>
        <p:nvSpPr>
          <p:cNvPr id="5" name="Retângulo 4"/>
          <p:cNvSpPr/>
          <p:nvPr/>
        </p:nvSpPr>
        <p:spPr>
          <a:xfrm>
            <a:off x="142844" y="142852"/>
            <a:ext cx="564360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i="1" dirty="0" smtClean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As </a:t>
            </a:r>
            <a:r>
              <a:rPr lang="pt-BR" sz="3200" i="1" dirty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atitudes se tornam formigantes e</a:t>
            </a:r>
            <a:br>
              <a:rPr lang="pt-BR" sz="3200" i="1" dirty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</a:br>
            <a:r>
              <a:rPr lang="pt-BR" sz="3200" i="1" dirty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flamejantes, já não é mais o corpo quem conduz, é a voz do coração, o sino que toca e arrepia a pele em seu infinito amor, os olhos lagrimejam ao se lembrarem da sua ausência, pois pela</a:t>
            </a:r>
            <a:br>
              <a:rPr lang="pt-BR" sz="3200" i="1" dirty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</a:br>
            <a:r>
              <a:rPr lang="pt-BR" sz="3200" i="1" dirty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eternidade querem juntas estarem...</a:t>
            </a:r>
            <a:br>
              <a:rPr lang="pt-BR" sz="3200" i="1" dirty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</a:br>
            <a:endParaRPr lang="pt-BR" sz="3200" i="1" dirty="0">
              <a:solidFill>
                <a:schemeClr val="bg1"/>
              </a:solidFill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spd="slow" advTm="17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PARA FAZER PPS\!!ClaraCamargoEs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Users\Vera\Desktop\Imagem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0"/>
            <a:ext cx="3500430" cy="5357826"/>
          </a:xfrm>
          <a:prstGeom prst="ellipse">
            <a:avLst/>
          </a:prstGeom>
          <a:noFill/>
          <a:ln w="76200">
            <a:solidFill>
              <a:srgbClr val="92D050"/>
            </a:solidFill>
            <a:prstDash val="lgDashDot"/>
          </a:ln>
          <a:effectLst>
            <a:glow rad="228600">
              <a:schemeClr val="accent3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  <a:softEdge rad="635000"/>
          </a:effectLst>
        </p:spPr>
      </p:pic>
      <p:sp>
        <p:nvSpPr>
          <p:cNvPr id="4" name="Retângulo 3"/>
          <p:cNvSpPr/>
          <p:nvPr/>
        </p:nvSpPr>
        <p:spPr>
          <a:xfrm>
            <a:off x="142844" y="0"/>
            <a:ext cx="5500726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i="1" dirty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Já não se é capaz de entender</a:t>
            </a:r>
            <a:r>
              <a:rPr lang="pt-BR" sz="3200" i="1" dirty="0" smtClean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,</a:t>
            </a:r>
          </a:p>
          <a:p>
            <a:pPr algn="ctr"/>
            <a:r>
              <a:rPr lang="pt-BR" sz="3200" i="1" dirty="0" smtClean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 </a:t>
            </a:r>
            <a:r>
              <a:rPr lang="pt-BR" sz="3200" i="1" dirty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e a pergunta que não quer calar:</a:t>
            </a:r>
            <a:br>
              <a:rPr lang="pt-BR" sz="3200" i="1" dirty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</a:br>
            <a:r>
              <a:rPr lang="pt-BR" sz="3200" i="1" dirty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O que farei sem ti alma que perfuma a minha alma?</a:t>
            </a:r>
            <a:br>
              <a:rPr lang="pt-BR" sz="3200" i="1" dirty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</a:br>
            <a:r>
              <a:rPr lang="pt-BR" sz="3200" i="1" dirty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E a esperança ressurge em uma sutiliza harmoniosa, </a:t>
            </a:r>
            <a:endParaRPr lang="pt-BR" sz="3200" i="1" dirty="0" smtClean="0">
              <a:solidFill>
                <a:schemeClr val="bg1"/>
              </a:solidFill>
              <a:latin typeface="MV Boli" pitchFamily="2" charset="0"/>
              <a:cs typeface="MV Boli" pitchFamily="2" charset="0"/>
            </a:endParaRPr>
          </a:p>
          <a:p>
            <a:pPr algn="ctr"/>
            <a:r>
              <a:rPr lang="pt-BR" sz="3200" i="1" dirty="0" smtClean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uma </a:t>
            </a:r>
            <a:r>
              <a:rPr lang="pt-BR" sz="3200" i="1" dirty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voz que fala através do coração</a:t>
            </a:r>
            <a:r>
              <a:rPr lang="pt-BR" sz="3200" i="1" dirty="0" smtClean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,</a:t>
            </a:r>
          </a:p>
          <a:p>
            <a:pPr algn="ctr"/>
            <a:r>
              <a:rPr lang="pt-BR" sz="3200" i="1" dirty="0" smtClean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 </a:t>
            </a:r>
            <a:r>
              <a:rPr lang="pt-BR" sz="3200" i="1" dirty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e ela diz:</a:t>
            </a:r>
            <a:br>
              <a:rPr lang="pt-BR" sz="3200" i="1" dirty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</a:br>
            <a:endParaRPr lang="pt-BR" sz="3200" i="1" dirty="0">
              <a:solidFill>
                <a:schemeClr val="bg1"/>
              </a:solidFill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spd="slow" advTm="17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PARA FAZER PPS\!!ClaraCamargoEs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Users\Vera\Desktop\Imagem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0"/>
            <a:ext cx="3500430" cy="5357826"/>
          </a:xfrm>
          <a:prstGeom prst="ellipse">
            <a:avLst/>
          </a:prstGeom>
          <a:noFill/>
          <a:ln w="76200">
            <a:solidFill>
              <a:srgbClr val="92D050"/>
            </a:solidFill>
            <a:prstDash val="lgDashDot"/>
          </a:ln>
          <a:effectLst>
            <a:glow rad="228600">
              <a:schemeClr val="accent3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  <a:softEdge rad="635000"/>
          </a:effectLst>
        </p:spPr>
      </p:pic>
      <p:sp>
        <p:nvSpPr>
          <p:cNvPr id="4" name="Retângulo 3"/>
          <p:cNvSpPr/>
          <p:nvPr/>
        </p:nvSpPr>
        <p:spPr>
          <a:xfrm>
            <a:off x="142844" y="142852"/>
            <a:ext cx="550072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i="1" dirty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No acalento deste amor</a:t>
            </a:r>
            <a:r>
              <a:rPr lang="pt-BR" sz="3200" i="1" dirty="0" smtClean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,</a:t>
            </a:r>
          </a:p>
          <a:p>
            <a:pPr algn="ctr"/>
            <a:r>
              <a:rPr lang="pt-BR" sz="3200" i="1" dirty="0" smtClean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 </a:t>
            </a:r>
            <a:r>
              <a:rPr lang="pt-BR" sz="3200" i="1" dirty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surgirei em ti num novo despertar</a:t>
            </a:r>
            <a:br>
              <a:rPr lang="pt-BR" sz="3200" i="1" dirty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</a:br>
            <a:r>
              <a:rPr lang="pt-BR" sz="3200" i="1" dirty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e lá andaremos juntos nos passos da eternidade </a:t>
            </a:r>
            <a:endParaRPr lang="pt-BR" sz="3200" i="1" dirty="0" smtClean="0">
              <a:solidFill>
                <a:schemeClr val="bg1"/>
              </a:solidFill>
              <a:latin typeface="MV Boli" pitchFamily="2" charset="0"/>
              <a:cs typeface="MV Boli" pitchFamily="2" charset="0"/>
            </a:endParaRPr>
          </a:p>
          <a:p>
            <a:pPr algn="ctr"/>
            <a:r>
              <a:rPr lang="pt-BR" sz="3200" i="1" dirty="0" smtClean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alma </a:t>
            </a:r>
            <a:r>
              <a:rPr lang="pt-BR" sz="3200" i="1" dirty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perfumada.</a:t>
            </a:r>
            <a:br>
              <a:rPr lang="pt-BR" sz="3200" i="1" dirty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</a:br>
            <a:endParaRPr lang="pt-BR" sz="3200" i="1" dirty="0">
              <a:solidFill>
                <a:schemeClr val="bg1"/>
              </a:solidFill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spd="slow" advTm="12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PARA FAZER PPS\!!ClaraCamargoEs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Users\Vera\Desktop\Imagem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0"/>
            <a:ext cx="3500430" cy="5357826"/>
          </a:xfrm>
          <a:prstGeom prst="ellipse">
            <a:avLst/>
          </a:prstGeom>
          <a:noFill/>
          <a:ln w="76200">
            <a:solidFill>
              <a:srgbClr val="92D050"/>
            </a:solidFill>
            <a:prstDash val="lgDashDot"/>
          </a:ln>
          <a:effectLst>
            <a:glow rad="228600">
              <a:schemeClr val="accent3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  <a:softEdge rad="635000"/>
          </a:effectLst>
        </p:spPr>
      </p:pic>
      <p:sp>
        <p:nvSpPr>
          <p:cNvPr id="4" name="Retângulo 3"/>
          <p:cNvSpPr/>
          <p:nvPr/>
        </p:nvSpPr>
        <p:spPr>
          <a:xfrm>
            <a:off x="214282" y="0"/>
            <a:ext cx="571504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i="1" dirty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Assim o coração aquieta e se recorda da promessa entre as idas e vindas do plano superior que sussurrou ao vento...</a:t>
            </a:r>
            <a:br>
              <a:rPr lang="pt-BR" sz="3200" i="1" dirty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</a:br>
            <a:endParaRPr lang="pt-BR" sz="3200" i="1" dirty="0">
              <a:solidFill>
                <a:schemeClr val="bg1"/>
              </a:solidFill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spd="slow" advTm="12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PARA FAZER PPS\!!ClaraCamargoEs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Users\Vera\Desktop\Imagem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0"/>
            <a:ext cx="3500430" cy="5357826"/>
          </a:xfrm>
          <a:prstGeom prst="ellipse">
            <a:avLst/>
          </a:prstGeom>
          <a:noFill/>
          <a:ln w="76200">
            <a:solidFill>
              <a:srgbClr val="92D050"/>
            </a:solidFill>
            <a:prstDash val="lgDashDot"/>
          </a:ln>
          <a:effectLst>
            <a:glow rad="228600">
              <a:schemeClr val="accent3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  <a:softEdge rad="635000"/>
          </a:effectLst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7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Tahoma" pitchFamily="34" charset="0"/>
                <a:ea typeface="Calibri" pitchFamily="34" charset="0"/>
                <a:cs typeface="Tahoma" pitchFamily="34" charset="0"/>
              </a:rPr>
              <a:t>Haja o que houver o meu cora</a:t>
            </a:r>
            <a:r>
              <a:rPr kumimoji="0" lang="pt-BR" sz="7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Calibri"/>
                <a:ea typeface="Calibri" pitchFamily="34" charset="0"/>
                <a:cs typeface="Tahoma" pitchFamily="34" charset="0"/>
              </a:rPr>
              <a:t>ç</a:t>
            </a:r>
            <a:r>
              <a:rPr kumimoji="0" lang="pt-BR" sz="7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Tahoma" pitchFamily="34" charset="0"/>
                <a:ea typeface="Calibri" pitchFamily="34" charset="0"/>
                <a:cs typeface="Tahoma" pitchFamily="34" charset="0"/>
              </a:rPr>
              <a:t>ão ser</a:t>
            </a:r>
            <a:r>
              <a:rPr kumimoji="0" lang="pt-BR" sz="7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Calibri"/>
                <a:ea typeface="Calibri" pitchFamily="34" charset="0"/>
                <a:cs typeface="Tahoma" pitchFamily="34" charset="0"/>
              </a:rPr>
              <a:t>á</a:t>
            </a:r>
            <a:r>
              <a:rPr kumimoji="0" lang="pt-BR" sz="7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Tahoma" pitchFamily="34" charset="0"/>
                <a:ea typeface="Calibri" pitchFamily="34" charset="0"/>
                <a:cs typeface="Tahoma" pitchFamily="34" charset="0"/>
              </a:rPr>
              <a:t> para sempre seu, minha alma querida.</a:t>
            </a:r>
            <a:endParaRPr kumimoji="0" lang="pt-B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214282" y="142852"/>
            <a:ext cx="4786346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V Boli" pitchFamily="2" charset="0"/>
                <a:ea typeface="Calibri" pitchFamily="34" charset="0"/>
                <a:cs typeface="MV Boli" pitchFamily="2" charset="0"/>
              </a:rPr>
              <a:t>Haja o que houver o meu coração será para sempre seu, minha alma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V Boli" pitchFamily="2" charset="0"/>
                <a:ea typeface="Calibri" pitchFamily="34" charset="0"/>
                <a:cs typeface="MV Boli" pitchFamily="2" charset="0"/>
              </a:rPr>
              <a:t>querida.</a:t>
            </a:r>
            <a:endParaRPr kumimoji="0" lang="pt-BR" sz="3600" b="0" i="1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spd="slow" advTm="12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PARA FAZER PPS\!!ClaraCamargoEs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Users\Vera\Desktop\Imagem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0"/>
            <a:ext cx="3500430" cy="5357826"/>
          </a:xfrm>
          <a:prstGeom prst="ellipse">
            <a:avLst/>
          </a:prstGeom>
          <a:noFill/>
          <a:ln w="76200">
            <a:solidFill>
              <a:srgbClr val="92D050"/>
            </a:solidFill>
            <a:prstDash val="lgDashDot"/>
          </a:ln>
          <a:effectLst>
            <a:glow rad="228600">
              <a:schemeClr val="accent3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  <a:softEdge rad="635000"/>
          </a:effectLst>
        </p:spPr>
      </p:pic>
      <p:sp>
        <p:nvSpPr>
          <p:cNvPr id="4" name="CaixaDeTexto 3"/>
          <p:cNvSpPr txBox="1"/>
          <p:nvPr/>
        </p:nvSpPr>
        <p:spPr>
          <a:xfrm>
            <a:off x="0" y="0"/>
            <a:ext cx="514350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i="1" dirty="0" smtClean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Formatação</a:t>
            </a:r>
          </a:p>
          <a:p>
            <a:pPr algn="ctr"/>
            <a:r>
              <a:rPr lang="pt-BR" sz="3600" i="1" dirty="0" err="1" smtClean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Verarduin</a:t>
            </a:r>
            <a:endParaRPr lang="pt-BR" sz="3600" i="1" dirty="0" smtClean="0">
              <a:solidFill>
                <a:schemeClr val="bg1"/>
              </a:solidFill>
              <a:latin typeface="MV Boli" pitchFamily="2" charset="0"/>
              <a:cs typeface="MV Boli" pitchFamily="2" charset="0"/>
            </a:endParaRPr>
          </a:p>
          <a:p>
            <a:pPr algn="ctr"/>
            <a:r>
              <a:rPr lang="pt-BR" sz="3600" i="1" dirty="0" smtClean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Texto</a:t>
            </a:r>
          </a:p>
          <a:p>
            <a:pPr algn="ctr"/>
            <a:r>
              <a:rPr lang="pt-BR" sz="3600" i="1" dirty="0" err="1" smtClean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Gislaine</a:t>
            </a:r>
            <a:r>
              <a:rPr lang="pt-BR" sz="3600" i="1" dirty="0" smtClean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 Coelho</a:t>
            </a:r>
          </a:p>
          <a:p>
            <a:pPr algn="ctr"/>
            <a:r>
              <a:rPr lang="pt-BR" sz="3600" i="1" dirty="0" smtClean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Imagens</a:t>
            </a:r>
          </a:p>
          <a:p>
            <a:pPr algn="ctr"/>
            <a:r>
              <a:rPr lang="pt-BR" sz="3600" i="1" dirty="0" smtClean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Internet</a:t>
            </a:r>
          </a:p>
          <a:p>
            <a:pPr algn="ctr"/>
            <a:r>
              <a:rPr lang="pt-BR" sz="3600" i="1" dirty="0" smtClean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vera.arduin@mail.com</a:t>
            </a:r>
          </a:p>
        </p:txBody>
      </p:sp>
    </p:spTree>
  </p:cSld>
  <p:clrMapOvr>
    <a:masterClrMapping/>
  </p:clrMapOvr>
  <p:transition spd="slow" advTm="2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307</TotalTime>
  <Words>112</Words>
  <Application>Microsoft Office PowerPoint</Application>
  <PresentationFormat>Apresentação na tela (4:3)</PresentationFormat>
  <Paragraphs>22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0" baseType="lpstr">
      <vt:lpstr>Tema do Office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Vera</dc:creator>
  <cp:lastModifiedBy>Vera</cp:lastModifiedBy>
  <cp:revision>31</cp:revision>
  <dcterms:created xsi:type="dcterms:W3CDTF">2014-01-29T12:31:06Z</dcterms:created>
  <dcterms:modified xsi:type="dcterms:W3CDTF">2014-01-29T17:39:03Z</dcterms:modified>
</cp:coreProperties>
</file>