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21AC7-BDB8-488C-831D-B00F97AA9C3F}" type="datetimeFigureOut">
              <a:rPr lang="pt-BR" smtClean="0"/>
              <a:t>20/01/2014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2FF28-89B2-4716-9363-F0141D5DEB29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1071538" y="357166"/>
            <a:ext cx="56436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ABRACE</a:t>
            </a:r>
            <a:endParaRPr lang="pt-BR" sz="8800" dirty="0">
              <a:solidFill>
                <a:schemeClr val="accent4">
                  <a:lumMod val="40000"/>
                  <a:lumOff val="6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Ernesto Cortazar - La Vita es Bela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1000100" y="357166"/>
            <a:ext cx="38576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Abrace as oportunidades que a vida te oferece constantemente... 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1071538" y="285728"/>
            <a:ext cx="292895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Não permita que os medos e inseguranças te impeçam de arriscar-se no novo...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1142976" y="285728"/>
            <a:ext cx="321471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A ansiedade atrapalha o seu discernimento e por vezes deixa passar chances valiosas de crescimento em sua vida... 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1071538" y="428604"/>
            <a:ext cx="33575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Confie mais em você e no seu potencial...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928662" y="214290"/>
            <a:ext cx="33575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... É preciso que tenha revista-se de coragem e saia do comodismo...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1000100" y="357166"/>
            <a:ext cx="3857652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Pois </a:t>
            </a:r>
            <a:r>
              <a:rPr lang="pt-BR" sz="3200" dirty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apenas desta forma conseguirá crescer e progredir..."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929882" cy="6858000"/>
          </a:xfrm>
          <a:prstGeom prst="rect">
            <a:avLst/>
          </a:prstGeom>
          <a:noFill/>
        </p:spPr>
      </p:pic>
      <p:pic>
        <p:nvPicPr>
          <p:cNvPr id="6" name="Picture 2" descr="http://thumbs.imagekind.com/canvas2/blurred/10ba0ea4-03fa-41d5-b090-ef706b1dc817_16_650/a-winter-summer--infrared-tree-landscape_art.png?v=010714-13819333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82" y="0"/>
            <a:ext cx="9929882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857224" y="428604"/>
            <a:ext cx="35719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3200" dirty="0" smtClean="0">
              <a:solidFill>
                <a:schemeClr val="accent4">
                  <a:lumMod val="40000"/>
                  <a:lumOff val="60000"/>
                </a:schemeClr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Vanessa Matos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V Boli" pitchFamily="2" charset="0"/>
                <a:cs typeface="MV Boli" pitchFamily="2" charset="0"/>
              </a:rPr>
              <a:t>Vera.arduin@gmail.com</a:t>
            </a:r>
            <a:endParaRPr lang="pt-BR" sz="2400" dirty="0">
              <a:solidFill>
                <a:schemeClr val="accent4">
                  <a:lumMod val="40000"/>
                  <a:lumOff val="6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83</Words>
  <Application>Microsoft Office PowerPoint</Application>
  <PresentationFormat>Apresentação na tela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4</cp:revision>
  <dcterms:created xsi:type="dcterms:W3CDTF">2014-01-20T17:07:22Z</dcterms:created>
  <dcterms:modified xsi:type="dcterms:W3CDTF">2014-01-20T17:41:31Z</dcterms:modified>
</cp:coreProperties>
</file>