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AA016-516C-4C8B-B941-B80350442B86}" type="datetimeFigureOut">
              <a:rPr lang="pt-BR" smtClean="0"/>
              <a:t>13/01/2014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987E-3AE8-4297-9F73-7104A3D05138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00034" y="571480"/>
            <a:ext cx="371477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72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Baskerville Old Face" pitchFamily="18" charset="0"/>
                <a:ea typeface="Calibri" pitchFamily="34" charset="0"/>
                <a:cs typeface="Times New Roman" pitchFamily="18" charset="0"/>
              </a:rPr>
              <a:t>MEU PENSAR EM MIM</a:t>
            </a:r>
            <a:endParaRPr kumimoji="0" lang="pt-BR" sz="72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Baskerville Old Face" pitchFamily="18" charset="0"/>
              <a:cs typeface="Arial" pitchFamily="34" charset="0"/>
            </a:endParaRPr>
          </a:p>
        </p:txBody>
      </p:sp>
      <p:pic>
        <p:nvPicPr>
          <p:cNvPr id="4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5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>
        <p:snd r:embed="rId2" name="Bread_-_I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00034" y="571480"/>
            <a:ext cx="321471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Então eu decidi interpretar a vida</a:t>
            </a:r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,</a:t>
            </a: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 </a:t>
            </a:r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assumir as </a:t>
            </a:r>
            <a:r>
              <a:rPr lang="pt-BR" sz="3200" i="1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consequências</a:t>
            </a:r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 dos meu erros, deixar de lado minhas </a:t>
            </a:r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  <a:cs typeface="Aharoni" pitchFamily="2" charset="-79"/>
              </a:rPr>
              <a:t>insanidades.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  <a:cs typeface="Aharoni" pitchFamily="2" charset="-79"/>
            </a:endParaRPr>
          </a:p>
        </p:txBody>
      </p:sp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10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11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12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571472" y="714356"/>
            <a:ext cx="31432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Apostar no coração </a:t>
            </a:r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,</a:t>
            </a: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 </a:t>
            </a:r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dar uma chance para as certezas e voltar de uma forma interessante para o meu eu. 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642910" y="642918"/>
            <a:ext cx="32147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Talvez eu tenha tentado fugir de decepções, talvez eu tenha tentado não ver a </a:t>
            </a:r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realidade. 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642910" y="642918"/>
            <a:ext cx="32147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Talvez eu tenha tentado de tudo </a:t>
            </a:r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,</a:t>
            </a: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 </a:t>
            </a:r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e nada seria tão mais preciso se eu tivesse tentado apenas ser feliz.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571472" y="1214422"/>
            <a:ext cx="28575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Ninguém é tão grande em mim quanto meu Deus e ninguém é tão superior a dor do que o meu próprio amor. 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58" y="571480"/>
            <a:ext cx="34290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Eu cá fico na espera , daquilo que a gente chama de presente, daquilo que a gente chama de inesperado, daquilo que a gente chama de felicidade... 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58" y="1071546"/>
            <a:ext cx="37147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Nem sempre gosto de viver sonhando e se neste momento eu tricotasse com Martha Medeiros eu usaria de suas palavras pra </a:t>
            </a:r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dizer: </a:t>
            </a:r>
            <a:r>
              <a:rPr lang="pt-BR" sz="32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 </a:t>
            </a:r>
            <a:endParaRPr lang="pt-BR" sz="32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7158" y="428604"/>
            <a:ext cx="35719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"Se você for uma garota boba como eu fui, acorde. Ninguém é muito areia pra ninguém</a:t>
            </a:r>
            <a:r>
              <a:rPr lang="pt-BR" sz="28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.</a:t>
            </a:r>
          </a:p>
          <a:p>
            <a:pPr algn="ctr"/>
            <a:r>
              <a:rPr lang="pt-BR" sz="28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Pessoas </a:t>
            </a:r>
            <a:r>
              <a:rPr lang="pt-BR" sz="2800" i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aparentemente especiais se apaixonam por outras aparentemente banais ".</a:t>
            </a:r>
            <a:endParaRPr lang="pt-BR" sz="2800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00034" y="571480"/>
            <a:ext cx="27146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0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GungsuhChe" pitchFamily="49" charset="-127"/>
                <a:ea typeface="GungsuhChe" pitchFamily="49" charset="-127"/>
                <a:cs typeface="Times New Roman" pitchFamily="18" charset="0"/>
              </a:rPr>
              <a:t>E eu Cecília afirmo, ninguém é tão ninguém que não consiga fazer parte do mundo de um tão interessante  alguém. .</a:t>
            </a: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GungsuhChe" pitchFamily="49" charset="-127"/>
              <a:ea typeface="GungsuhChe" pitchFamily="49" charset="-127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40000"/>
                  <a:lumOff val="60000"/>
                </a:schemeClr>
              </a:solidFill>
              <a:effectLst/>
              <a:latin typeface="GungsuhChe" pitchFamily="49" charset="-127"/>
              <a:ea typeface="GungsuhChe" pitchFamily="49" charset="-127"/>
              <a:cs typeface="Arial" pitchFamily="34" charset="0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571472" y="785794"/>
            <a:ext cx="37862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Formatação</a:t>
            </a:r>
          </a:p>
          <a:p>
            <a:pPr algn="ctr"/>
            <a:r>
              <a:rPr lang="pt-BR" sz="3200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Veraduin</a:t>
            </a:r>
            <a:endParaRPr lang="pt-BR" sz="3200" i="1" dirty="0" smtClean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Texto</a:t>
            </a: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Cecília </a:t>
            </a:r>
            <a:r>
              <a:rPr lang="pt-BR" sz="3200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Sfalcin</a:t>
            </a:r>
            <a:endParaRPr lang="pt-BR" sz="3200" i="1" dirty="0" smtClean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Imagem</a:t>
            </a:r>
          </a:p>
          <a:p>
            <a:pPr algn="ctr"/>
            <a:r>
              <a:rPr lang="pt-BR" sz="32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Internet</a:t>
            </a:r>
          </a:p>
          <a:p>
            <a:pPr algn="ctr"/>
            <a:r>
              <a:rPr lang="pt-BR" sz="24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GungsuhChe" pitchFamily="49" charset="-127"/>
                <a:ea typeface="GungsuhChe" pitchFamily="49" charset="-127"/>
              </a:rPr>
              <a:t>Vera.arduin@gmail.com</a:t>
            </a:r>
            <a:endParaRPr lang="pt-BR" sz="2400" i="1" dirty="0">
              <a:solidFill>
                <a:schemeClr val="accent5">
                  <a:lumMod val="40000"/>
                  <a:lumOff val="60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pic>
        <p:nvPicPr>
          <p:cNvPr id="6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215370" cy="5857916"/>
          </a:xfrm>
          <a:prstGeom prst="rect">
            <a:avLst/>
          </a:prstGeom>
          <a:noFill/>
        </p:spPr>
      </p:pic>
      <p:pic>
        <p:nvPicPr>
          <p:cNvPr id="7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429552" cy="5143536"/>
          </a:xfrm>
          <a:prstGeom prst="rect">
            <a:avLst/>
          </a:prstGeom>
          <a:noFill/>
        </p:spPr>
      </p:pic>
      <p:pic>
        <p:nvPicPr>
          <p:cNvPr id="8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285860"/>
            <a:ext cx="6786610" cy="4500594"/>
          </a:xfrm>
          <a:prstGeom prst="rect">
            <a:avLst/>
          </a:prstGeom>
          <a:noFill/>
        </p:spPr>
      </p:pic>
      <p:pic>
        <p:nvPicPr>
          <p:cNvPr id="9" name="Picture 2" descr="F:\iiiii\945361_386112804838825_181885594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8252" y="1438260"/>
            <a:ext cx="6786610" cy="4500594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133</Words>
  <Application>Microsoft Office PowerPoint</Application>
  <PresentationFormat>Apresentação na tela (4:3)</PresentationFormat>
  <Paragraphs>21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9</cp:revision>
  <dcterms:created xsi:type="dcterms:W3CDTF">2014-01-13T10:21:00Z</dcterms:created>
  <dcterms:modified xsi:type="dcterms:W3CDTF">2014-01-13T11:43:57Z</dcterms:modified>
</cp:coreProperties>
</file>