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6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749F4-DD9C-4DDD-871F-0F59B0A58851}" type="datetimeFigureOut">
              <a:rPr lang="pt-BR" smtClean="0"/>
              <a:t>01/04/2013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3B1C5-840A-4B86-9360-81FDB144136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749F4-DD9C-4DDD-871F-0F59B0A58851}" type="datetimeFigureOut">
              <a:rPr lang="pt-BR" smtClean="0"/>
              <a:t>01/04/2013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3B1C5-840A-4B86-9360-81FDB144136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749F4-DD9C-4DDD-871F-0F59B0A58851}" type="datetimeFigureOut">
              <a:rPr lang="pt-BR" smtClean="0"/>
              <a:t>01/04/2013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3B1C5-840A-4B86-9360-81FDB144136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749F4-DD9C-4DDD-871F-0F59B0A58851}" type="datetimeFigureOut">
              <a:rPr lang="pt-BR" smtClean="0"/>
              <a:t>01/04/2013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3B1C5-840A-4B86-9360-81FDB144136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749F4-DD9C-4DDD-871F-0F59B0A58851}" type="datetimeFigureOut">
              <a:rPr lang="pt-BR" smtClean="0"/>
              <a:t>01/04/2013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3B1C5-840A-4B86-9360-81FDB144136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749F4-DD9C-4DDD-871F-0F59B0A58851}" type="datetimeFigureOut">
              <a:rPr lang="pt-BR" smtClean="0"/>
              <a:t>01/04/2013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3B1C5-840A-4B86-9360-81FDB144136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749F4-DD9C-4DDD-871F-0F59B0A58851}" type="datetimeFigureOut">
              <a:rPr lang="pt-BR" smtClean="0"/>
              <a:t>01/04/2013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3B1C5-840A-4B86-9360-81FDB144136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749F4-DD9C-4DDD-871F-0F59B0A58851}" type="datetimeFigureOut">
              <a:rPr lang="pt-BR" smtClean="0"/>
              <a:t>01/04/2013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3B1C5-840A-4B86-9360-81FDB144136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749F4-DD9C-4DDD-871F-0F59B0A58851}" type="datetimeFigureOut">
              <a:rPr lang="pt-BR" smtClean="0"/>
              <a:t>01/04/2013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3B1C5-840A-4B86-9360-81FDB144136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749F4-DD9C-4DDD-871F-0F59B0A58851}" type="datetimeFigureOut">
              <a:rPr lang="pt-BR" smtClean="0"/>
              <a:t>01/04/2013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3B1C5-840A-4B86-9360-81FDB144136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749F4-DD9C-4DDD-871F-0F59B0A58851}" type="datetimeFigureOut">
              <a:rPr lang="pt-BR" smtClean="0"/>
              <a:t>01/04/2013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3B1C5-840A-4B86-9360-81FDB144136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749F4-DD9C-4DDD-871F-0F59B0A58851}" type="datetimeFigureOut">
              <a:rPr lang="pt-BR" smtClean="0"/>
              <a:t>01/04/2013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3B1C5-840A-4B86-9360-81FDB144136E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8.sphotos.ak.fbcdn.net/hphotos-ak-ash4/399580_277475305686680_968960602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5" name="Imagem 4" descr="U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12" y="476672"/>
            <a:ext cx="4524375" cy="476250"/>
          </a:xfrm>
          <a:prstGeom prst="rect">
            <a:avLst/>
          </a:prstGeom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475656" y="2348880"/>
            <a:ext cx="622818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60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Momentos </a:t>
            </a:r>
            <a:r>
              <a:rPr kumimoji="0" lang="pt-BR" sz="6000" b="1" i="1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Difícieis</a:t>
            </a:r>
            <a:endParaRPr kumimoji="0" lang="pt-BR" sz="60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7" name="Imagem 6" descr="xx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547664" cy="1561607"/>
          </a:xfrm>
          <a:prstGeom prst="rect">
            <a:avLst/>
          </a:prstGeom>
        </p:spPr>
      </p:pic>
      <p:pic>
        <p:nvPicPr>
          <p:cNvPr id="8" name="Imagem 7" descr="xx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7652527" y="-6689"/>
            <a:ext cx="1484784" cy="1498161"/>
          </a:xfrm>
          <a:prstGeom prst="rect">
            <a:avLst/>
          </a:prstGeom>
        </p:spPr>
      </p:pic>
      <p:pic>
        <p:nvPicPr>
          <p:cNvPr id="9" name="Imagem 8" descr="xx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6588" y="5388932"/>
            <a:ext cx="1462480" cy="1475656"/>
          </a:xfrm>
          <a:prstGeom prst="rect">
            <a:avLst/>
          </a:prstGeom>
        </p:spPr>
      </p:pic>
      <p:pic>
        <p:nvPicPr>
          <p:cNvPr id="10" name="Imagem 9" descr="xx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7668344" y="5369050"/>
            <a:ext cx="1475656" cy="1488950"/>
          </a:xfrm>
          <a:prstGeom prst="rect">
            <a:avLst/>
          </a:prstGeom>
        </p:spPr>
      </p:pic>
    </p:spTree>
  </p:cSld>
  <p:clrMapOvr>
    <a:masterClrMapping/>
  </p:clrMapOvr>
  <p:transition advTm="7000">
    <p:sndAc>
      <p:stSnd>
        <p:snd r:embed="rId2" name="01 face of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8.sphotos.ak.fbcdn.net/hphotos-ak-ash4/399580_277475305686680_96896060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5" name="Imagem 4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476672"/>
            <a:ext cx="4524375" cy="476250"/>
          </a:xfrm>
          <a:prstGeom prst="rect">
            <a:avLst/>
          </a:prstGeom>
        </p:spPr>
      </p:pic>
      <p:pic>
        <p:nvPicPr>
          <p:cNvPr id="7" name="Imagem 6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547664" cy="1561607"/>
          </a:xfrm>
          <a:prstGeom prst="rect">
            <a:avLst/>
          </a:prstGeom>
        </p:spPr>
      </p:pic>
      <p:pic>
        <p:nvPicPr>
          <p:cNvPr id="8" name="Imagem 7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7652527" y="-6689"/>
            <a:ext cx="1484784" cy="1498161"/>
          </a:xfrm>
          <a:prstGeom prst="rect">
            <a:avLst/>
          </a:prstGeom>
        </p:spPr>
      </p:pic>
      <p:pic>
        <p:nvPicPr>
          <p:cNvPr id="9" name="Imagem 8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6588" y="5388932"/>
            <a:ext cx="1462480" cy="1475656"/>
          </a:xfrm>
          <a:prstGeom prst="rect">
            <a:avLst/>
          </a:prstGeom>
        </p:spPr>
      </p:pic>
      <p:pic>
        <p:nvPicPr>
          <p:cNvPr id="10" name="Imagem 9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7668344" y="5369050"/>
            <a:ext cx="1475656" cy="1488950"/>
          </a:xfrm>
          <a:prstGeom prst="rect">
            <a:avLst/>
          </a:prstGeom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251520" y="2132856"/>
            <a:ext cx="8640961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Às vezes temos a impressão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de que Deus nos esqueceu, ou nos abandonou à própria sorte,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tamanha as atribulações por que passamos.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8.sphotos.ak.fbcdn.net/hphotos-ak-ash4/399580_277475305686680_96896060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5" name="Imagem 4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476672"/>
            <a:ext cx="4524375" cy="476250"/>
          </a:xfrm>
          <a:prstGeom prst="rect">
            <a:avLst/>
          </a:prstGeom>
        </p:spPr>
      </p:pic>
      <p:pic>
        <p:nvPicPr>
          <p:cNvPr id="7" name="Imagem 6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547664" cy="1561607"/>
          </a:xfrm>
          <a:prstGeom prst="rect">
            <a:avLst/>
          </a:prstGeom>
        </p:spPr>
      </p:pic>
      <p:pic>
        <p:nvPicPr>
          <p:cNvPr id="8" name="Imagem 7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7652527" y="-6689"/>
            <a:ext cx="1484784" cy="1498161"/>
          </a:xfrm>
          <a:prstGeom prst="rect">
            <a:avLst/>
          </a:prstGeom>
        </p:spPr>
      </p:pic>
      <p:pic>
        <p:nvPicPr>
          <p:cNvPr id="9" name="Imagem 8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6588" y="5388932"/>
            <a:ext cx="1462480" cy="1475656"/>
          </a:xfrm>
          <a:prstGeom prst="rect">
            <a:avLst/>
          </a:prstGeom>
        </p:spPr>
      </p:pic>
      <p:pic>
        <p:nvPicPr>
          <p:cNvPr id="10" name="Imagem 9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7668344" y="5369050"/>
            <a:ext cx="1475656" cy="1488950"/>
          </a:xfrm>
          <a:prstGeom prst="rect">
            <a:avLst/>
          </a:prstGeom>
        </p:spPr>
      </p:pic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1289883" y="2101007"/>
            <a:ext cx="656423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Mas é justamente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nesses momentos tortuosos de nossa vida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que Ele se faz mais presente do que nunca.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8.sphotos.ak.fbcdn.net/hphotos-ak-ash4/399580_277475305686680_96896060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5" name="Imagem 4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476672"/>
            <a:ext cx="4524375" cy="476250"/>
          </a:xfrm>
          <a:prstGeom prst="rect">
            <a:avLst/>
          </a:prstGeom>
        </p:spPr>
      </p:pic>
      <p:pic>
        <p:nvPicPr>
          <p:cNvPr id="7" name="Imagem 6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547664" cy="1561607"/>
          </a:xfrm>
          <a:prstGeom prst="rect">
            <a:avLst/>
          </a:prstGeom>
        </p:spPr>
      </p:pic>
      <p:pic>
        <p:nvPicPr>
          <p:cNvPr id="8" name="Imagem 7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7652527" y="-6689"/>
            <a:ext cx="1484784" cy="1498161"/>
          </a:xfrm>
          <a:prstGeom prst="rect">
            <a:avLst/>
          </a:prstGeom>
        </p:spPr>
      </p:pic>
      <p:pic>
        <p:nvPicPr>
          <p:cNvPr id="9" name="Imagem 8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6588" y="5388932"/>
            <a:ext cx="1462480" cy="1475656"/>
          </a:xfrm>
          <a:prstGeom prst="rect">
            <a:avLst/>
          </a:prstGeom>
        </p:spPr>
      </p:pic>
      <p:pic>
        <p:nvPicPr>
          <p:cNvPr id="10" name="Imagem 9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7668344" y="5369050"/>
            <a:ext cx="1475656" cy="1488950"/>
          </a:xfrm>
          <a:prstGeom prst="rect">
            <a:avLst/>
          </a:prstGeom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683568" y="2132856"/>
            <a:ext cx="8064896" cy="2318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Apenas não interfere porque sabe</a:t>
            </a:r>
            <a:r>
              <a:rPr lang="pt-BR" sz="2800" b="1" i="1" dirty="0" smtClean="0">
                <a:solidFill>
                  <a:schemeClr val="accent6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que temos que superar</a:t>
            </a:r>
            <a:r>
              <a:rPr lang="pt-BR" sz="2800" b="1" i="1" dirty="0" smtClean="0">
                <a:solidFill>
                  <a:schemeClr val="accent6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sozinhos nossas dificuldades,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assim como a criança</a:t>
            </a:r>
            <a:r>
              <a:rPr lang="pt-BR" sz="2800" b="1" i="1" dirty="0" smtClean="0">
                <a:solidFill>
                  <a:schemeClr val="accent6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que começa a caminhar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ou como a larva que</a:t>
            </a:r>
            <a:r>
              <a:rPr lang="pt-BR" sz="2800" b="1" i="1" dirty="0" smtClean="0">
                <a:solidFill>
                  <a:schemeClr val="accent6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luta para sair do casulo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até se transformar em linda borboleta.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8.sphotos.ak.fbcdn.net/hphotos-ak-ash4/399580_277475305686680_96896060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5" name="Imagem 4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476672"/>
            <a:ext cx="4524375" cy="476250"/>
          </a:xfrm>
          <a:prstGeom prst="rect">
            <a:avLst/>
          </a:prstGeom>
        </p:spPr>
      </p:pic>
      <p:pic>
        <p:nvPicPr>
          <p:cNvPr id="7" name="Imagem 6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547664" cy="1561607"/>
          </a:xfrm>
          <a:prstGeom prst="rect">
            <a:avLst/>
          </a:prstGeom>
        </p:spPr>
      </p:pic>
      <p:pic>
        <p:nvPicPr>
          <p:cNvPr id="8" name="Imagem 7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7652527" y="-6689"/>
            <a:ext cx="1484784" cy="1498161"/>
          </a:xfrm>
          <a:prstGeom prst="rect">
            <a:avLst/>
          </a:prstGeom>
        </p:spPr>
      </p:pic>
      <p:pic>
        <p:nvPicPr>
          <p:cNvPr id="9" name="Imagem 8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6588" y="5388932"/>
            <a:ext cx="1462480" cy="1475656"/>
          </a:xfrm>
          <a:prstGeom prst="rect">
            <a:avLst/>
          </a:prstGeom>
        </p:spPr>
      </p:pic>
      <p:pic>
        <p:nvPicPr>
          <p:cNvPr id="10" name="Imagem 9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7668344" y="5369050"/>
            <a:ext cx="1475656" cy="1488950"/>
          </a:xfrm>
          <a:prstGeom prst="rect">
            <a:avLst/>
          </a:prstGeom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1619672" y="2060848"/>
            <a:ext cx="6013057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Ele sabe que vamos conseguir,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porque nos dotou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da capacidade de raciocinar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e procurar soluções para os problemas.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8.sphotos.ak.fbcdn.net/hphotos-ak-ash4/399580_277475305686680_96896060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5" name="Imagem 4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476672"/>
            <a:ext cx="4524375" cy="476250"/>
          </a:xfrm>
          <a:prstGeom prst="rect">
            <a:avLst/>
          </a:prstGeom>
        </p:spPr>
      </p:pic>
      <p:pic>
        <p:nvPicPr>
          <p:cNvPr id="7" name="Imagem 6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547664" cy="1561607"/>
          </a:xfrm>
          <a:prstGeom prst="rect">
            <a:avLst/>
          </a:prstGeom>
        </p:spPr>
      </p:pic>
      <p:pic>
        <p:nvPicPr>
          <p:cNvPr id="8" name="Imagem 7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7652527" y="-6689"/>
            <a:ext cx="1484784" cy="1498161"/>
          </a:xfrm>
          <a:prstGeom prst="rect">
            <a:avLst/>
          </a:prstGeom>
        </p:spPr>
      </p:pic>
      <p:pic>
        <p:nvPicPr>
          <p:cNvPr id="9" name="Imagem 8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6588" y="5388932"/>
            <a:ext cx="1462480" cy="1475656"/>
          </a:xfrm>
          <a:prstGeom prst="rect">
            <a:avLst/>
          </a:prstGeom>
        </p:spPr>
      </p:pic>
      <p:pic>
        <p:nvPicPr>
          <p:cNvPr id="10" name="Imagem 9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7668344" y="5369050"/>
            <a:ext cx="1475656" cy="1488950"/>
          </a:xfrm>
          <a:prstGeom prst="rect">
            <a:avLst/>
          </a:prstGeom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971600" y="2204864"/>
            <a:ext cx="712879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Nos dotou de inteligência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para agir da melhor forma possível.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Ele está aqui, ao nosso lado,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nos incutindo força e ânimo.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8.sphotos.ak.fbcdn.net/hphotos-ak-ash4/399580_277475305686680_96896060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5" name="Imagem 4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476672"/>
            <a:ext cx="4524375" cy="476250"/>
          </a:xfrm>
          <a:prstGeom prst="rect">
            <a:avLst/>
          </a:prstGeom>
        </p:spPr>
      </p:pic>
      <p:pic>
        <p:nvPicPr>
          <p:cNvPr id="7" name="Imagem 6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547664" cy="1561607"/>
          </a:xfrm>
          <a:prstGeom prst="rect">
            <a:avLst/>
          </a:prstGeom>
        </p:spPr>
      </p:pic>
      <p:pic>
        <p:nvPicPr>
          <p:cNvPr id="8" name="Imagem 7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7652527" y="-6689"/>
            <a:ext cx="1484784" cy="1498161"/>
          </a:xfrm>
          <a:prstGeom prst="rect">
            <a:avLst/>
          </a:prstGeom>
        </p:spPr>
      </p:pic>
      <p:pic>
        <p:nvPicPr>
          <p:cNvPr id="9" name="Imagem 8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6588" y="5388932"/>
            <a:ext cx="1462480" cy="1475656"/>
          </a:xfrm>
          <a:prstGeom prst="rect">
            <a:avLst/>
          </a:prstGeom>
        </p:spPr>
      </p:pic>
      <p:pic>
        <p:nvPicPr>
          <p:cNvPr id="10" name="Imagem 9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7668344" y="5369050"/>
            <a:ext cx="1475656" cy="1488950"/>
          </a:xfrm>
          <a:prstGeom prst="rect">
            <a:avLst/>
          </a:prstGeom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323528" y="2132856"/>
            <a:ext cx="856895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“Vinde a mim todos vós que estais cansados e oprimidos...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E eu vos aliviarei”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8.sphotos.ak.fbcdn.net/hphotos-ak-ash4/399580_277475305686680_96896060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5" name="Imagem 4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476672"/>
            <a:ext cx="4524375" cy="476250"/>
          </a:xfrm>
          <a:prstGeom prst="rect">
            <a:avLst/>
          </a:prstGeom>
        </p:spPr>
      </p:pic>
      <p:pic>
        <p:nvPicPr>
          <p:cNvPr id="7" name="Imagem 6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547664" cy="1561607"/>
          </a:xfrm>
          <a:prstGeom prst="rect">
            <a:avLst/>
          </a:prstGeom>
        </p:spPr>
      </p:pic>
      <p:pic>
        <p:nvPicPr>
          <p:cNvPr id="8" name="Imagem 7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7652527" y="-6689"/>
            <a:ext cx="1484784" cy="1498161"/>
          </a:xfrm>
          <a:prstGeom prst="rect">
            <a:avLst/>
          </a:prstGeom>
        </p:spPr>
      </p:pic>
      <p:pic>
        <p:nvPicPr>
          <p:cNvPr id="9" name="Imagem 8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6588" y="5388932"/>
            <a:ext cx="1462480" cy="1475656"/>
          </a:xfrm>
          <a:prstGeom prst="rect">
            <a:avLst/>
          </a:prstGeom>
        </p:spPr>
      </p:pic>
      <p:pic>
        <p:nvPicPr>
          <p:cNvPr id="10" name="Imagem 9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7668344" y="5369050"/>
            <a:ext cx="1475656" cy="1488950"/>
          </a:xfrm>
          <a:prstGeom prst="rect">
            <a:avLst/>
          </a:prstGeom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899592" y="1988259"/>
            <a:ext cx="763284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E é nesse momento,</a:t>
            </a:r>
            <a:r>
              <a:rPr lang="pt-BR" sz="2800" b="1" i="1" dirty="0" smtClean="0">
                <a:solidFill>
                  <a:schemeClr val="accent6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nesse exato  momento,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que nossa fé deve prevalecer à dor,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porque é o único apoio que teremos.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8.sphotos.ak.fbcdn.net/hphotos-ak-ash4/399580_277475305686680_96896060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5" name="Imagem 4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476672"/>
            <a:ext cx="4524375" cy="476250"/>
          </a:xfrm>
          <a:prstGeom prst="rect">
            <a:avLst/>
          </a:prstGeom>
        </p:spPr>
      </p:pic>
      <p:pic>
        <p:nvPicPr>
          <p:cNvPr id="7" name="Imagem 6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547664" cy="1561607"/>
          </a:xfrm>
          <a:prstGeom prst="rect">
            <a:avLst/>
          </a:prstGeom>
        </p:spPr>
      </p:pic>
      <p:pic>
        <p:nvPicPr>
          <p:cNvPr id="8" name="Imagem 7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7652527" y="-6689"/>
            <a:ext cx="1484784" cy="1498161"/>
          </a:xfrm>
          <a:prstGeom prst="rect">
            <a:avLst/>
          </a:prstGeom>
        </p:spPr>
      </p:pic>
      <p:pic>
        <p:nvPicPr>
          <p:cNvPr id="9" name="Imagem 8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6588" y="5388932"/>
            <a:ext cx="1462480" cy="1475656"/>
          </a:xfrm>
          <a:prstGeom prst="rect">
            <a:avLst/>
          </a:prstGeom>
        </p:spPr>
      </p:pic>
      <p:pic>
        <p:nvPicPr>
          <p:cNvPr id="10" name="Imagem 9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7668344" y="5369050"/>
            <a:ext cx="1475656" cy="1488950"/>
          </a:xfrm>
          <a:prstGeom prst="rect">
            <a:avLst/>
          </a:prstGeom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395536" y="2060848"/>
            <a:ext cx="835292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É nossa fé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que nos mostrará as soluções,</a:t>
            </a:r>
            <a:r>
              <a:rPr lang="pt-BR" sz="2800" b="1" i="1" dirty="0" smtClean="0">
                <a:solidFill>
                  <a:schemeClr val="accent6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  <a:t> </a:t>
            </a: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quando houver,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ou nos suprirá de energias positivas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para superar as dificuldades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que se interpõem em nosso caminho.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8.sphotos.ak.fbcdn.net/hphotos-ak-ash4/399580_277475305686680_96896060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5" name="Imagem 4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476672"/>
            <a:ext cx="4524375" cy="476250"/>
          </a:xfrm>
          <a:prstGeom prst="rect">
            <a:avLst/>
          </a:prstGeom>
        </p:spPr>
      </p:pic>
      <p:pic>
        <p:nvPicPr>
          <p:cNvPr id="7" name="Imagem 6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547664" cy="1561607"/>
          </a:xfrm>
          <a:prstGeom prst="rect">
            <a:avLst/>
          </a:prstGeom>
        </p:spPr>
      </p:pic>
      <p:pic>
        <p:nvPicPr>
          <p:cNvPr id="8" name="Imagem 7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7652527" y="-6689"/>
            <a:ext cx="1484784" cy="1498161"/>
          </a:xfrm>
          <a:prstGeom prst="rect">
            <a:avLst/>
          </a:prstGeom>
        </p:spPr>
      </p:pic>
      <p:pic>
        <p:nvPicPr>
          <p:cNvPr id="9" name="Imagem 8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6588" y="5388932"/>
            <a:ext cx="1462480" cy="1475656"/>
          </a:xfrm>
          <a:prstGeom prst="rect">
            <a:avLst/>
          </a:prstGeom>
        </p:spPr>
      </p:pic>
      <p:pic>
        <p:nvPicPr>
          <p:cNvPr id="10" name="Imagem 9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7668344" y="5369050"/>
            <a:ext cx="1475656" cy="1488950"/>
          </a:xfrm>
          <a:prstGeom prst="rect">
            <a:avLst/>
          </a:prstGeom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2051720" y="2204864"/>
            <a:ext cx="483978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Acreditemos sempre: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em Deus e em nós mesmos,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1" i="1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Andalus" pitchFamily="18" charset="-78"/>
                <a:ea typeface="Calibri" pitchFamily="34" charset="0"/>
                <a:cs typeface="Andalus" pitchFamily="18" charset="-78"/>
              </a:rPr>
              <a:t>em nossa capacidade de vencer!</a:t>
            </a:r>
            <a:endParaRPr kumimoji="0" lang="pt-BR" sz="2800" b="1" i="1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8.sphotos.ak.fbcdn.net/hphotos-ak-ash4/399580_277475305686680_96896060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5" name="Imagem 4" descr="U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476672"/>
            <a:ext cx="4524375" cy="476250"/>
          </a:xfrm>
          <a:prstGeom prst="rect">
            <a:avLst/>
          </a:prstGeom>
        </p:spPr>
      </p:pic>
      <p:pic>
        <p:nvPicPr>
          <p:cNvPr id="7" name="Imagem 6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547664" cy="1561607"/>
          </a:xfrm>
          <a:prstGeom prst="rect">
            <a:avLst/>
          </a:prstGeom>
        </p:spPr>
      </p:pic>
      <p:pic>
        <p:nvPicPr>
          <p:cNvPr id="8" name="Imagem 7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7652527" y="-6689"/>
            <a:ext cx="1484784" cy="1498161"/>
          </a:xfrm>
          <a:prstGeom prst="rect">
            <a:avLst/>
          </a:prstGeom>
        </p:spPr>
      </p:pic>
      <p:pic>
        <p:nvPicPr>
          <p:cNvPr id="9" name="Imagem 8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6588" y="5388932"/>
            <a:ext cx="1462480" cy="1475656"/>
          </a:xfrm>
          <a:prstGeom prst="rect">
            <a:avLst/>
          </a:prstGeom>
        </p:spPr>
      </p:pic>
      <p:pic>
        <p:nvPicPr>
          <p:cNvPr id="10" name="Imagem 9" descr="x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7668344" y="5369050"/>
            <a:ext cx="1475656" cy="1488950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1403648" y="2276872"/>
            <a:ext cx="63367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accent6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  <a:t>Formatação: </a:t>
            </a:r>
            <a:r>
              <a:rPr lang="pt-BR" sz="2800" b="1" i="1" dirty="0" err="1" smtClean="0">
                <a:solidFill>
                  <a:schemeClr val="accent6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  <a:t>Verarduin</a:t>
            </a:r>
            <a:endParaRPr lang="pt-BR" sz="2800" b="1" i="1" dirty="0" smtClean="0">
              <a:solidFill>
                <a:schemeClr val="accent6">
                  <a:lumMod val="75000"/>
                </a:schemeClr>
              </a:solidFill>
              <a:latin typeface="Andalus" pitchFamily="18" charset="-78"/>
              <a:cs typeface="Andalus" pitchFamily="18" charset="-78"/>
            </a:endParaRPr>
          </a:p>
          <a:p>
            <a:pPr algn="ctr"/>
            <a:r>
              <a:rPr lang="pt-BR" sz="2800" b="1" i="1" dirty="0" smtClean="0">
                <a:solidFill>
                  <a:schemeClr val="accent6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  <a:t>Texto:  Rose </a:t>
            </a:r>
            <a:r>
              <a:rPr lang="pt-BR" sz="2800" b="1" i="1" dirty="0" err="1" smtClean="0">
                <a:solidFill>
                  <a:schemeClr val="accent6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  <a:t>Mori</a:t>
            </a:r>
            <a:endParaRPr lang="pt-BR" sz="2800" b="1" i="1" dirty="0" smtClean="0">
              <a:solidFill>
                <a:schemeClr val="accent6">
                  <a:lumMod val="75000"/>
                </a:schemeClr>
              </a:solidFill>
              <a:latin typeface="Andalus" pitchFamily="18" charset="-78"/>
              <a:cs typeface="Andalus" pitchFamily="18" charset="-78"/>
            </a:endParaRPr>
          </a:p>
          <a:p>
            <a:pPr algn="ctr"/>
            <a:r>
              <a:rPr lang="pt-BR" sz="2800" b="1" i="1" dirty="0" smtClean="0">
                <a:solidFill>
                  <a:schemeClr val="accent6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  <a:t>Imagens: Internet</a:t>
            </a:r>
          </a:p>
          <a:p>
            <a:pPr algn="ctr"/>
            <a:r>
              <a:rPr lang="pt-BR" sz="2800" b="1" i="1" dirty="0" smtClean="0">
                <a:solidFill>
                  <a:schemeClr val="accent6">
                    <a:lumMod val="75000"/>
                  </a:schemeClr>
                </a:solidFill>
                <a:latin typeface="Andalus" pitchFamily="18" charset="-78"/>
                <a:cs typeface="Andalus" pitchFamily="18" charset="-78"/>
              </a:rPr>
              <a:t>Vera.arduin@gmail.com</a:t>
            </a:r>
            <a:endParaRPr lang="pt-BR" sz="2800" b="1" i="1" dirty="0">
              <a:solidFill>
                <a:schemeClr val="accent6">
                  <a:lumMod val="75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227</Words>
  <Application>Microsoft Office PowerPoint</Application>
  <PresentationFormat>Apresentação na tela (4:3)</PresentationFormat>
  <Paragraphs>36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cassia</dc:creator>
  <cp:lastModifiedBy>cassia</cp:lastModifiedBy>
  <cp:revision>6</cp:revision>
  <dcterms:created xsi:type="dcterms:W3CDTF">2013-04-01T17:51:42Z</dcterms:created>
  <dcterms:modified xsi:type="dcterms:W3CDTF">2013-04-01T18:49:28Z</dcterms:modified>
</cp:coreProperties>
</file>