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9F385-C55E-45E2-8443-E4916000538F}" type="datetimeFigureOut">
              <a:rPr lang="pt-BR" smtClean="0"/>
              <a:pPr/>
              <a:t>01/04/2014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4DB96-4414-4AA8-B5CC-EF17F28FD9D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 rot="21229824">
            <a:off x="1431701" y="1618682"/>
            <a:ext cx="6286544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8800" dirty="0">
                <a:solidFill>
                  <a:schemeClr val="bg1"/>
                </a:solidFill>
                <a:latin typeface="Kristen ITC" pitchFamily="66" charset="0"/>
              </a:rPr>
              <a:t>Impossível</a:t>
            </a:r>
            <a:r>
              <a:rPr lang="pt-BR" dirty="0">
                <a:solidFill>
                  <a:schemeClr val="bg1"/>
                </a:solidFill>
                <a:latin typeface="Kristen ITC" pitchFamily="66" charset="0"/>
              </a:rPr>
              <a:t>.</a:t>
            </a:r>
            <a:br>
              <a:rPr lang="pt-BR" dirty="0">
                <a:solidFill>
                  <a:schemeClr val="bg1"/>
                </a:solidFill>
                <a:latin typeface="Kristen ITC" pitchFamily="66" charset="0"/>
              </a:rPr>
            </a:br>
            <a:endParaRPr lang="pt-BR" dirty="0">
              <a:solidFill>
                <a:schemeClr val="bg1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julio_iglesias_momen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857356" y="357166"/>
            <a:ext cx="471487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Impossível me sentir completa longe de você.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Impossível não chorar, não me sentir sozinha, impossível.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Mas pensando bem,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existe um outro lado nessa saudade,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um lado bom.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000232" y="1071546"/>
            <a:ext cx="414340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Se Deus é perfeito e bondoso em tudo o que faz,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Ele deve </a:t>
            </a:r>
            <a:r>
              <a:rPr kumimoji="0" lang="pt-BR" sz="32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te-la</a:t>
            </a: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feito por algum bom propósito.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000232" y="1071546"/>
            <a:ext cx="457203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No meu caso,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a saudade provou que não há dor no mundo que meu amor por você não possa suportar.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214546" y="1000108"/>
            <a:ext cx="407193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Provou que esse amor é capaz de resistir ao tempo e a distância.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Provou que vale a pena esperar. 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1000108"/>
            <a:ext cx="392905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Provou que esse amor é o sentimento mais real que eu já tive por alguém.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14546" y="1000108"/>
            <a:ext cx="435768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Provou que eu simplesmente</a:t>
            </a: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4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Kristen ITC" pitchFamily="66" charset="0"/>
                <a:ea typeface="Calibri" pitchFamily="34" charset="0"/>
                <a:cs typeface="Tahoma" pitchFamily="34" charset="0"/>
              </a:rPr>
              <a:t> TE AMO.</a:t>
            </a: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Vera\Desktop\Nova pasta\WildWestShow3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32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928794" y="571480"/>
            <a:ext cx="48577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Lucida Calligraphy" pitchFamily="66" charset="0"/>
              </a:rPr>
              <a:t>Verarduin</a:t>
            </a:r>
            <a:endParaRPr lang="pt-BR" sz="32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itchFamily="66" charset="0"/>
              </a:rPr>
              <a:t>Procurando Autoria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Vera.arduin@gmail.com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IMPOSSÍVE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IMPOSSÍVEL</Template>
  <TotalTime>43</TotalTime>
  <Words>138</Words>
  <Application>Microsoft Office PowerPoint</Application>
  <PresentationFormat>Apresentação na tela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IMPOSSÍVEL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5</cp:revision>
  <dcterms:created xsi:type="dcterms:W3CDTF">2014-04-01T18:13:54Z</dcterms:created>
  <dcterms:modified xsi:type="dcterms:W3CDTF">2014-04-01T18:56:58Z</dcterms:modified>
</cp:coreProperties>
</file>