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B0A674"/>
    <a:srgbClr val="BCC361"/>
    <a:srgbClr val="1A32AA"/>
    <a:srgbClr val="4B982C"/>
    <a:srgbClr val="679E2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F6F55-E6B2-4726-8086-729B0516C9FC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3238EF-81F0-4360-92E4-5555E62769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A6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97E8A-07D8-4878-B7D2-276253912016}" type="datetimeFigureOut">
              <a:rPr lang="pt-BR" smtClean="0"/>
              <a:pPr/>
              <a:t>22/01/2014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2C256-909E-494B-BE1D-4FCC71DFD11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6273">
            <a:off x="3764408" y="555611"/>
            <a:ext cx="5104102" cy="4129503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6273">
            <a:off x="3766210" y="543666"/>
            <a:ext cx="4928534" cy="4112612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5857884" y="2357430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0" y="1785926"/>
            <a:ext cx="35718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ASSIM SOU EU...</a:t>
            </a:r>
            <a:endParaRPr lang="pt-BR" sz="6000" b="1" i="1" dirty="0">
              <a:solidFill>
                <a:schemeClr val="accent3">
                  <a:lumMod val="50000"/>
                </a:schemeClr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advTm="8000">
    <p:sndAc>
      <p:stSnd>
        <p:snd r:embed="rId2" name="AndyWilliams_AutumnLe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42844" y="1571612"/>
            <a:ext cx="407193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Ás  vezes  me sinto  um  </a:t>
            </a:r>
            <a:r>
              <a:rPr kumimoji="0" lang="pt-BR" sz="3200" b="1" i="1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báu</a:t>
            </a: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 antigo,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 cheio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de  recordações e  de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 saudades.</a:t>
            </a:r>
            <a:endParaRPr kumimoji="0" lang="pt-BR" sz="3200" b="1" i="1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Lucida Handwriting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2844" y="1357298"/>
            <a:ext cx="385762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De  vez  em quando,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esse  baú  abre e  me  deparo com  tesouros escondidos  há muito  tempo.</a:t>
            </a:r>
            <a:endParaRPr kumimoji="0" lang="pt-BR" sz="3200" b="1" i="1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Lucida Handwriting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57158" y="1428736"/>
            <a:ext cx="321467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São  jóias raras, saudades antigas não esquecidas.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Lucida Handwriting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214282" y="571480"/>
            <a:ext cx="35719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Sento  </a:t>
            </a:r>
            <a:r>
              <a:rPr lang="pt-BR" sz="3200" b="1" i="1" dirty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na varanda </a:t>
            </a:r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 da </a:t>
            </a:r>
            <a:r>
              <a:rPr lang="pt-BR" sz="3200" b="1" i="1" dirty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minha </a:t>
            </a:r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imaginação  </a:t>
            </a:r>
            <a:r>
              <a:rPr lang="pt-BR" sz="3200" b="1" i="1" dirty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e </a:t>
            </a:r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 vou  </a:t>
            </a:r>
            <a:r>
              <a:rPr lang="pt-BR" sz="3200" b="1" i="1" dirty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tirando </a:t>
            </a:r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 cada </a:t>
            </a:r>
            <a:r>
              <a:rPr lang="pt-BR" sz="3200" b="1" i="1" dirty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conjunto, cada </a:t>
            </a:r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 pedra </a:t>
            </a:r>
            <a:r>
              <a:rPr lang="pt-BR" sz="3200" b="1" i="1" dirty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preciosa </a:t>
            </a:r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 de valor  </a:t>
            </a:r>
            <a:r>
              <a:rPr lang="pt-BR" sz="3200" b="1" i="1" dirty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tão </a:t>
            </a:r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raro...</a:t>
            </a:r>
            <a:endParaRPr lang="pt-BR" sz="3200" b="1" i="1" dirty="0">
              <a:solidFill>
                <a:schemeClr val="accent3">
                  <a:lumMod val="50000"/>
                </a:schemeClr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14282" y="1357298"/>
            <a:ext cx="364330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...E  entendo que  tudo  que ficou  pra  trás tinha  que  ter ficado,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mais  não deixou  de  ter valor.</a:t>
            </a:r>
            <a:endParaRPr kumimoji="0" lang="pt-BR" sz="3200" b="1" i="1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Lucida Handwriting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42844" y="1428736"/>
            <a:ext cx="392909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Carrego  comigo  pessoas, cheiros,  gostos, cores,  amores </a:t>
            </a: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. E </a:t>
            </a: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é  disso  que  sou feita.</a:t>
            </a:r>
            <a:endParaRPr kumimoji="0" lang="pt-BR" sz="3200" b="1" i="1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Lucida Handwriting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357158" y="1000108"/>
            <a:ext cx="328614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Sou  um  baú sem  fundo disfarçado de  enfeite num  canto da  sala  com  flor  em cima.</a:t>
            </a:r>
            <a:endParaRPr kumimoji="0" lang="pt-BR" sz="3200" b="1" i="1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Lucida Handwriting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5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85720" y="1285860"/>
            <a:ext cx="364333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Sou saudades antigas  e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800" b="1" i="1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Lucida Handwriting" pitchFamily="66" charset="0"/>
                <a:ea typeface="Calibri" pitchFamily="34" charset="0"/>
                <a:cs typeface="Tahoma" pitchFamily="34" charset="0"/>
              </a:rPr>
              <a:t>novas.</a:t>
            </a:r>
            <a:endParaRPr kumimoji="0" lang="pt-BR" sz="4800" b="1" i="1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Lucida Handwriting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099" y="590795"/>
            <a:ext cx="4196307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Picture 2" descr="D:\IMAGENS 3\top lucin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06273">
            <a:off x="4504254" y="588181"/>
            <a:ext cx="4151971" cy="3943618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solidFill>
            <a:srgbClr val="8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0" y="1142984"/>
            <a:ext cx="450059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Formatação</a:t>
            </a:r>
          </a:p>
          <a:p>
            <a:pPr algn="ctr"/>
            <a:r>
              <a:rPr lang="pt-BR" sz="3200" b="1" i="1" dirty="0" err="1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Verarduin</a:t>
            </a:r>
            <a:endParaRPr lang="pt-BR" sz="3200" b="1" i="1" dirty="0" smtClean="0">
              <a:solidFill>
                <a:schemeClr val="accent3">
                  <a:lumMod val="50000"/>
                </a:schemeClr>
              </a:solidFill>
              <a:latin typeface="Lucida Handwriting" pitchFamily="66" charset="0"/>
            </a:endParaRPr>
          </a:p>
          <a:p>
            <a:pPr algn="ctr"/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Texto</a:t>
            </a:r>
          </a:p>
          <a:p>
            <a:pPr algn="ctr"/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Desconheço autoria</a:t>
            </a:r>
          </a:p>
          <a:p>
            <a:pPr algn="ctr"/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Imagens</a:t>
            </a:r>
          </a:p>
          <a:p>
            <a:pPr algn="ctr"/>
            <a:r>
              <a:rPr lang="pt-BR" sz="32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Internet</a:t>
            </a:r>
          </a:p>
          <a:p>
            <a:pPr algn="ctr"/>
            <a:r>
              <a:rPr lang="pt-BR" sz="2400" b="1" i="1" dirty="0" smtClean="0">
                <a:solidFill>
                  <a:schemeClr val="accent3">
                    <a:lumMod val="50000"/>
                  </a:schemeClr>
                </a:solidFill>
                <a:latin typeface="Lucida Handwriting" pitchFamily="66" charset="0"/>
              </a:rPr>
              <a:t>Vera.arduin@gmail.com</a:t>
            </a:r>
            <a:endParaRPr lang="pt-BR" sz="2400" b="1" i="1" dirty="0">
              <a:solidFill>
                <a:schemeClr val="accent3">
                  <a:lumMod val="50000"/>
                </a:schemeClr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ASSIM SOU EU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ASSIM SOU EU.ppsx</Template>
  <TotalTime>5</TotalTime>
  <Words>139</Words>
  <Application>Microsoft Office PowerPoint</Application>
  <PresentationFormat>Apresentação na tela (4:3)</PresentationFormat>
  <Paragraphs>22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ASSIM SOU EU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2014-01-22T11:58:18Z</dcterms:created>
  <dcterms:modified xsi:type="dcterms:W3CDTF">2014-01-22T12:03:43Z</dcterms:modified>
</cp:coreProperties>
</file>