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59" r:id="rId6"/>
    <p:sldId id="260" r:id="rId7"/>
    <p:sldId id="262" r:id="rId8"/>
    <p:sldId id="263" r:id="rId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102" y="-1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213DB-CBFA-4B69-A6C1-B6D956DE1046}" type="datetimeFigureOut">
              <a:rPr lang="pt-BR" smtClean="0"/>
              <a:pPr/>
              <a:t>17/01/2014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2A32C-0A85-4C0A-8FF9-C6A38EA1638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213DB-CBFA-4B69-A6C1-B6D956DE1046}" type="datetimeFigureOut">
              <a:rPr lang="pt-BR" smtClean="0"/>
              <a:pPr/>
              <a:t>17/01/2014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2A32C-0A85-4C0A-8FF9-C6A38EA1638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213DB-CBFA-4B69-A6C1-B6D956DE1046}" type="datetimeFigureOut">
              <a:rPr lang="pt-BR" smtClean="0"/>
              <a:pPr/>
              <a:t>17/01/2014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2A32C-0A85-4C0A-8FF9-C6A38EA1638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213DB-CBFA-4B69-A6C1-B6D956DE1046}" type="datetimeFigureOut">
              <a:rPr lang="pt-BR" smtClean="0"/>
              <a:pPr/>
              <a:t>17/01/2014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2A32C-0A85-4C0A-8FF9-C6A38EA1638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213DB-CBFA-4B69-A6C1-B6D956DE1046}" type="datetimeFigureOut">
              <a:rPr lang="pt-BR" smtClean="0"/>
              <a:pPr/>
              <a:t>17/01/2014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2A32C-0A85-4C0A-8FF9-C6A38EA1638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213DB-CBFA-4B69-A6C1-B6D956DE1046}" type="datetimeFigureOut">
              <a:rPr lang="pt-BR" smtClean="0"/>
              <a:pPr/>
              <a:t>17/01/2014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2A32C-0A85-4C0A-8FF9-C6A38EA1638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213DB-CBFA-4B69-A6C1-B6D956DE1046}" type="datetimeFigureOut">
              <a:rPr lang="pt-BR" smtClean="0"/>
              <a:pPr/>
              <a:t>17/01/2014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2A32C-0A85-4C0A-8FF9-C6A38EA1638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213DB-CBFA-4B69-A6C1-B6D956DE1046}" type="datetimeFigureOut">
              <a:rPr lang="pt-BR" smtClean="0"/>
              <a:pPr/>
              <a:t>17/01/2014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2A32C-0A85-4C0A-8FF9-C6A38EA1638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213DB-CBFA-4B69-A6C1-B6D956DE1046}" type="datetimeFigureOut">
              <a:rPr lang="pt-BR" smtClean="0"/>
              <a:pPr/>
              <a:t>17/01/2014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2A32C-0A85-4C0A-8FF9-C6A38EA1638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213DB-CBFA-4B69-A6C1-B6D956DE1046}" type="datetimeFigureOut">
              <a:rPr lang="pt-BR" smtClean="0"/>
              <a:pPr/>
              <a:t>17/01/2014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2A32C-0A85-4C0A-8FF9-C6A38EA1638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213DB-CBFA-4B69-A6C1-B6D956DE1046}" type="datetimeFigureOut">
              <a:rPr lang="pt-BR" smtClean="0"/>
              <a:pPr/>
              <a:t>17/01/2014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2A32C-0A85-4C0A-8FF9-C6A38EA1638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0213DB-CBFA-4B69-A6C1-B6D956DE1046}" type="datetimeFigureOut">
              <a:rPr lang="pt-BR" smtClean="0"/>
              <a:pPr/>
              <a:t>17/01/2014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62A32C-0A85-4C0A-8FF9-C6A38EA1638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fbcdn-sphotos-d-a.akamaihd.net/hphotos-ak-prn1/1530539_261361157361806_712334687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285728"/>
            <a:ext cx="4500594" cy="6215106"/>
          </a:xfrm>
          <a:prstGeom prst="rect">
            <a:avLst/>
          </a:prstGeom>
          <a:noFill/>
        </p:spPr>
      </p:pic>
      <p:pic>
        <p:nvPicPr>
          <p:cNvPr id="5" name="Picture 2" descr="https://fbcdn-sphotos-d-a.akamaihd.net/hphotos-ak-prn1/1530539_261361157361806_712334687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214290"/>
          </a:xfrm>
          <a:prstGeom prst="rect">
            <a:avLst/>
          </a:prstGeom>
          <a:noFill/>
        </p:spPr>
      </p:pic>
      <p:pic>
        <p:nvPicPr>
          <p:cNvPr id="6" name="Picture 2" descr="https://fbcdn-sphotos-d-a.akamaihd.net/hphotos-ak-prn1/1530539_261361157361806_712334687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-3321859" y="3321859"/>
            <a:ext cx="6858000" cy="214282"/>
          </a:xfrm>
          <a:prstGeom prst="rect">
            <a:avLst/>
          </a:prstGeom>
          <a:noFill/>
        </p:spPr>
      </p:pic>
      <p:pic>
        <p:nvPicPr>
          <p:cNvPr id="7" name="Picture 2" descr="https://fbcdn-sphotos-d-a.akamaihd.net/hphotos-ak-prn1/1530539_261361157361806_712334687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6643710"/>
            <a:ext cx="9144000" cy="214290"/>
          </a:xfrm>
          <a:prstGeom prst="rect">
            <a:avLst/>
          </a:prstGeom>
          <a:noFill/>
        </p:spPr>
      </p:pic>
      <p:pic>
        <p:nvPicPr>
          <p:cNvPr id="8" name="Picture 2" descr="https://fbcdn-sphotos-d-a.akamaihd.net/hphotos-ak-prn1/1530539_261361157361806_712334687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5607859" y="3321859"/>
            <a:ext cx="6858000" cy="214282"/>
          </a:xfrm>
          <a:prstGeom prst="rect">
            <a:avLst/>
          </a:prstGeom>
          <a:noFill/>
        </p:spPr>
      </p:pic>
      <p:pic>
        <p:nvPicPr>
          <p:cNvPr id="9" name="Picture 2" descr="https://fbcdn-sphotos-d-a.akamaihd.net/hphotos-ak-prn1/1530539_261361157361806_712334687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357166"/>
            <a:ext cx="4500594" cy="6143668"/>
          </a:xfrm>
          <a:prstGeom prst="rect">
            <a:avLst/>
          </a:prstGeom>
          <a:noFill/>
        </p:spPr>
      </p:pic>
      <p:sp>
        <p:nvSpPr>
          <p:cNvPr id="11" name="CaixaDeTexto 10"/>
          <p:cNvSpPr txBox="1"/>
          <p:nvPr/>
        </p:nvSpPr>
        <p:spPr>
          <a:xfrm>
            <a:off x="4714876" y="2214554"/>
            <a:ext cx="44291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8000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REFLEXÃO</a:t>
            </a:r>
            <a:endParaRPr lang="pt-BR" sz="8000" dirty="0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ransition advTm="8000">
    <p:sndAc>
      <p:stSnd>
        <p:snd r:embed="rId2" name="André Gagnon - Twilight tim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" decel="10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decel="10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fbcdn-sphotos-d-a.akamaihd.net/hphotos-ak-prn1/1530539_261361157361806_71233468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85728"/>
            <a:ext cx="4929222" cy="6215106"/>
          </a:xfrm>
          <a:prstGeom prst="rect">
            <a:avLst/>
          </a:prstGeom>
          <a:noFill/>
        </p:spPr>
      </p:pic>
      <p:pic>
        <p:nvPicPr>
          <p:cNvPr id="5" name="Picture 2" descr="https://fbcdn-sphotos-d-a.akamaihd.net/hphotos-ak-prn1/1530539_261361157361806_71233468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214290"/>
          </a:xfrm>
          <a:prstGeom prst="rect">
            <a:avLst/>
          </a:prstGeom>
          <a:noFill/>
        </p:spPr>
      </p:pic>
      <p:pic>
        <p:nvPicPr>
          <p:cNvPr id="6" name="Picture 2" descr="https://fbcdn-sphotos-d-a.akamaihd.net/hphotos-ak-prn1/1530539_261361157361806_71233468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-3321859" y="3321859"/>
            <a:ext cx="6858000" cy="214282"/>
          </a:xfrm>
          <a:prstGeom prst="rect">
            <a:avLst/>
          </a:prstGeom>
          <a:noFill/>
        </p:spPr>
      </p:pic>
      <p:pic>
        <p:nvPicPr>
          <p:cNvPr id="7" name="Picture 2" descr="https://fbcdn-sphotos-d-a.akamaihd.net/hphotos-ak-prn1/1530539_261361157361806_71233468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800000">
            <a:off x="0" y="6643710"/>
            <a:ext cx="9144000" cy="214290"/>
          </a:xfrm>
          <a:prstGeom prst="rect">
            <a:avLst/>
          </a:prstGeom>
          <a:noFill/>
        </p:spPr>
      </p:pic>
      <p:pic>
        <p:nvPicPr>
          <p:cNvPr id="8" name="Picture 2" descr="https://fbcdn-sphotos-d-a.akamaihd.net/hphotos-ak-prn1/1530539_261361157361806_71233468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5607859" y="3321859"/>
            <a:ext cx="6858000" cy="214282"/>
          </a:xfrm>
          <a:prstGeom prst="rect">
            <a:avLst/>
          </a:prstGeom>
          <a:noFill/>
        </p:spPr>
      </p:pic>
      <p:pic>
        <p:nvPicPr>
          <p:cNvPr id="9" name="Picture 2" descr="https://fbcdn-sphotos-d-a.akamaihd.net/hphotos-ak-prn1/1530539_261361157361806_71233468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357166"/>
            <a:ext cx="4214842" cy="6143668"/>
          </a:xfrm>
          <a:prstGeom prst="rect">
            <a:avLst/>
          </a:prstGeom>
          <a:noFill/>
        </p:spPr>
      </p:pic>
      <p:sp>
        <p:nvSpPr>
          <p:cNvPr id="10" name="Retângulo 9"/>
          <p:cNvSpPr/>
          <p:nvPr/>
        </p:nvSpPr>
        <p:spPr>
          <a:xfrm>
            <a:off x="5143504" y="2143116"/>
            <a:ext cx="364333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Lucida Calligraphy" pitchFamily="66" charset="0"/>
              </a:rPr>
              <a:t>Hoje estou aprendendo a dizer não. </a:t>
            </a:r>
            <a:endParaRPr lang="pt-BR" sz="4000" dirty="0">
              <a:solidFill>
                <a:schemeClr val="accent3">
                  <a:lumMod val="20000"/>
                  <a:lumOff val="80000"/>
                </a:schemeClr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" decel="10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decel="10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fbcdn-sphotos-d-a.akamaihd.net/hphotos-ak-prn1/1530539_261361157361806_71233468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85728"/>
            <a:ext cx="4500594" cy="6215106"/>
          </a:xfrm>
          <a:prstGeom prst="rect">
            <a:avLst/>
          </a:prstGeom>
          <a:noFill/>
        </p:spPr>
      </p:pic>
      <p:pic>
        <p:nvPicPr>
          <p:cNvPr id="5" name="Picture 2" descr="https://fbcdn-sphotos-d-a.akamaihd.net/hphotos-ak-prn1/1530539_261361157361806_71233468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214290"/>
          </a:xfrm>
          <a:prstGeom prst="rect">
            <a:avLst/>
          </a:prstGeom>
          <a:noFill/>
        </p:spPr>
      </p:pic>
      <p:pic>
        <p:nvPicPr>
          <p:cNvPr id="6" name="Picture 2" descr="https://fbcdn-sphotos-d-a.akamaihd.net/hphotos-ak-prn1/1530539_261361157361806_71233468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-3321859" y="3321859"/>
            <a:ext cx="6858000" cy="214282"/>
          </a:xfrm>
          <a:prstGeom prst="rect">
            <a:avLst/>
          </a:prstGeom>
          <a:noFill/>
        </p:spPr>
      </p:pic>
      <p:pic>
        <p:nvPicPr>
          <p:cNvPr id="7" name="Picture 2" descr="https://fbcdn-sphotos-d-a.akamaihd.net/hphotos-ak-prn1/1530539_261361157361806_71233468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800000">
            <a:off x="0" y="6643710"/>
            <a:ext cx="9144000" cy="214290"/>
          </a:xfrm>
          <a:prstGeom prst="rect">
            <a:avLst/>
          </a:prstGeom>
          <a:noFill/>
        </p:spPr>
      </p:pic>
      <p:pic>
        <p:nvPicPr>
          <p:cNvPr id="8" name="Picture 2" descr="https://fbcdn-sphotos-d-a.akamaihd.net/hphotos-ak-prn1/1530539_261361157361806_71233468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5607859" y="3321859"/>
            <a:ext cx="6858000" cy="214282"/>
          </a:xfrm>
          <a:prstGeom prst="rect">
            <a:avLst/>
          </a:prstGeom>
          <a:noFill/>
        </p:spPr>
      </p:pic>
      <p:sp>
        <p:nvSpPr>
          <p:cNvPr id="10" name="Retângulo 9"/>
          <p:cNvSpPr/>
          <p:nvPr/>
        </p:nvSpPr>
        <p:spPr>
          <a:xfrm>
            <a:off x="4786314" y="1643050"/>
            <a:ext cx="385765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Lucida Calligraphy" pitchFamily="66" charset="0"/>
              </a:rPr>
              <a:t>Quando não quero alguma coisa, simplesmente digo não.</a:t>
            </a:r>
            <a:endParaRPr lang="pt-BR" sz="4000" dirty="0">
              <a:solidFill>
                <a:schemeClr val="accent3">
                  <a:lumMod val="20000"/>
                  <a:lumOff val="80000"/>
                </a:schemeClr>
              </a:solidFill>
              <a:latin typeface="Lucida Calligraphy" pitchFamily="66" charset="0"/>
            </a:endParaRPr>
          </a:p>
        </p:txBody>
      </p:sp>
      <p:pic>
        <p:nvPicPr>
          <p:cNvPr id="11" name="Picture 2" descr="https://fbcdn-sphotos-d-a.akamaihd.net/hphotos-ak-prn1/1530539_261361157361806_71233468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357166"/>
            <a:ext cx="4214842" cy="6143668"/>
          </a:xfrm>
          <a:prstGeom prst="rect">
            <a:avLst/>
          </a:prstGeom>
          <a:noFill/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100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100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fbcdn-sphotos-d-a.akamaihd.net/hphotos-ak-prn1/1530539_261361157361806_71233468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85728"/>
            <a:ext cx="4500594" cy="6215106"/>
          </a:xfrm>
          <a:prstGeom prst="rect">
            <a:avLst/>
          </a:prstGeom>
          <a:noFill/>
        </p:spPr>
      </p:pic>
      <p:pic>
        <p:nvPicPr>
          <p:cNvPr id="5" name="Picture 2" descr="https://fbcdn-sphotos-d-a.akamaihd.net/hphotos-ak-prn1/1530539_261361157361806_71233468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214290"/>
          </a:xfrm>
          <a:prstGeom prst="rect">
            <a:avLst/>
          </a:prstGeom>
          <a:noFill/>
        </p:spPr>
      </p:pic>
      <p:pic>
        <p:nvPicPr>
          <p:cNvPr id="6" name="Picture 2" descr="https://fbcdn-sphotos-d-a.akamaihd.net/hphotos-ak-prn1/1530539_261361157361806_71233468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-3321859" y="3321859"/>
            <a:ext cx="6858000" cy="214282"/>
          </a:xfrm>
          <a:prstGeom prst="rect">
            <a:avLst/>
          </a:prstGeom>
          <a:noFill/>
        </p:spPr>
      </p:pic>
      <p:pic>
        <p:nvPicPr>
          <p:cNvPr id="7" name="Picture 2" descr="https://fbcdn-sphotos-d-a.akamaihd.net/hphotos-ak-prn1/1530539_261361157361806_71233468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800000">
            <a:off x="0" y="6643710"/>
            <a:ext cx="9144000" cy="214290"/>
          </a:xfrm>
          <a:prstGeom prst="rect">
            <a:avLst/>
          </a:prstGeom>
          <a:noFill/>
        </p:spPr>
      </p:pic>
      <p:pic>
        <p:nvPicPr>
          <p:cNvPr id="8" name="Picture 2" descr="https://fbcdn-sphotos-d-a.akamaihd.net/hphotos-ak-prn1/1530539_261361157361806_71233468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5607859" y="3321859"/>
            <a:ext cx="6858000" cy="214282"/>
          </a:xfrm>
          <a:prstGeom prst="rect">
            <a:avLst/>
          </a:prstGeom>
          <a:noFill/>
        </p:spPr>
      </p:pic>
      <p:pic>
        <p:nvPicPr>
          <p:cNvPr id="10" name="Picture 2" descr="https://fbcdn-sphotos-d-a.akamaihd.net/hphotos-ak-prn1/1530539_261361157361806_71233468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357166"/>
            <a:ext cx="4214842" cy="6143668"/>
          </a:xfrm>
          <a:prstGeom prst="rect">
            <a:avLst/>
          </a:prstGeom>
          <a:noFill/>
        </p:spPr>
      </p:pic>
      <p:sp>
        <p:nvSpPr>
          <p:cNvPr id="11" name="Retângulo 10"/>
          <p:cNvSpPr/>
          <p:nvPr/>
        </p:nvSpPr>
        <p:spPr>
          <a:xfrm>
            <a:off x="5143504" y="1928802"/>
            <a:ext cx="350046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Lucida Calligraphy" pitchFamily="66" charset="0"/>
              </a:rPr>
              <a:t>A isso se dá o nome de dignidade. </a:t>
            </a:r>
            <a:endParaRPr lang="pt-BR" sz="4000" dirty="0">
              <a:solidFill>
                <a:schemeClr val="accent3">
                  <a:lumMod val="20000"/>
                  <a:lumOff val="80000"/>
                </a:schemeClr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10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10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fbcdn-sphotos-d-a.akamaihd.net/hphotos-ak-prn1/1530539_261361157361806_71233468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85728"/>
            <a:ext cx="4500594" cy="6215106"/>
          </a:xfrm>
          <a:prstGeom prst="rect">
            <a:avLst/>
          </a:prstGeom>
          <a:noFill/>
        </p:spPr>
      </p:pic>
      <p:pic>
        <p:nvPicPr>
          <p:cNvPr id="5" name="Picture 2" descr="https://fbcdn-sphotos-d-a.akamaihd.net/hphotos-ak-prn1/1530539_261361157361806_71233468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214290"/>
          </a:xfrm>
          <a:prstGeom prst="rect">
            <a:avLst/>
          </a:prstGeom>
          <a:noFill/>
        </p:spPr>
      </p:pic>
      <p:pic>
        <p:nvPicPr>
          <p:cNvPr id="6" name="Picture 2" descr="https://fbcdn-sphotos-d-a.akamaihd.net/hphotos-ak-prn1/1530539_261361157361806_71233468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-3321859" y="3321859"/>
            <a:ext cx="6858000" cy="214282"/>
          </a:xfrm>
          <a:prstGeom prst="rect">
            <a:avLst/>
          </a:prstGeom>
          <a:noFill/>
        </p:spPr>
      </p:pic>
      <p:pic>
        <p:nvPicPr>
          <p:cNvPr id="7" name="Picture 2" descr="https://fbcdn-sphotos-d-a.akamaihd.net/hphotos-ak-prn1/1530539_261361157361806_71233468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800000">
            <a:off x="0" y="6643710"/>
            <a:ext cx="9144000" cy="214290"/>
          </a:xfrm>
          <a:prstGeom prst="rect">
            <a:avLst/>
          </a:prstGeom>
          <a:noFill/>
        </p:spPr>
      </p:pic>
      <p:pic>
        <p:nvPicPr>
          <p:cNvPr id="8" name="Picture 2" descr="https://fbcdn-sphotos-d-a.akamaihd.net/hphotos-ak-prn1/1530539_261361157361806_71233468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5607859" y="3321859"/>
            <a:ext cx="6858000" cy="214282"/>
          </a:xfrm>
          <a:prstGeom prst="rect">
            <a:avLst/>
          </a:prstGeom>
          <a:noFill/>
        </p:spPr>
      </p:pic>
      <p:pic>
        <p:nvPicPr>
          <p:cNvPr id="10" name="Picture 2" descr="https://fbcdn-sphotos-d-a.akamaihd.net/hphotos-ak-prn1/1530539_261361157361806_71233468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357166"/>
            <a:ext cx="4214842" cy="6143668"/>
          </a:xfrm>
          <a:prstGeom prst="rect">
            <a:avLst/>
          </a:prstGeom>
          <a:noFill/>
        </p:spPr>
      </p:pic>
      <p:sp>
        <p:nvSpPr>
          <p:cNvPr id="11" name="Retângulo 10"/>
          <p:cNvSpPr/>
          <p:nvPr/>
        </p:nvSpPr>
        <p:spPr>
          <a:xfrm>
            <a:off x="4857752" y="1285860"/>
            <a:ext cx="378621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Lucida Calligraphy" pitchFamily="66" charset="0"/>
              </a:rPr>
              <a:t>Sem raiva nem emoção. Um não é só uma negativa.</a:t>
            </a:r>
            <a:endParaRPr lang="pt-BR" sz="4000" dirty="0">
              <a:solidFill>
                <a:schemeClr val="accent3">
                  <a:lumMod val="20000"/>
                  <a:lumOff val="80000"/>
                </a:schemeClr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10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10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fbcdn-sphotos-d-a.akamaihd.net/hphotos-ak-prn1/1530539_261361157361806_71233468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85728"/>
            <a:ext cx="4500594" cy="6215106"/>
          </a:xfrm>
          <a:prstGeom prst="rect">
            <a:avLst/>
          </a:prstGeom>
          <a:noFill/>
        </p:spPr>
      </p:pic>
      <p:pic>
        <p:nvPicPr>
          <p:cNvPr id="5" name="Picture 2" descr="https://fbcdn-sphotos-d-a.akamaihd.net/hphotos-ak-prn1/1530539_261361157361806_71233468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214290"/>
          </a:xfrm>
          <a:prstGeom prst="rect">
            <a:avLst/>
          </a:prstGeom>
          <a:noFill/>
        </p:spPr>
      </p:pic>
      <p:pic>
        <p:nvPicPr>
          <p:cNvPr id="6" name="Picture 2" descr="https://fbcdn-sphotos-d-a.akamaihd.net/hphotos-ak-prn1/1530539_261361157361806_71233468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-3321859" y="3321859"/>
            <a:ext cx="6858000" cy="214282"/>
          </a:xfrm>
          <a:prstGeom prst="rect">
            <a:avLst/>
          </a:prstGeom>
          <a:noFill/>
        </p:spPr>
      </p:pic>
      <p:pic>
        <p:nvPicPr>
          <p:cNvPr id="7" name="Picture 2" descr="https://fbcdn-sphotos-d-a.akamaihd.net/hphotos-ak-prn1/1530539_261361157361806_71233468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800000">
            <a:off x="0" y="6643710"/>
            <a:ext cx="9144000" cy="214290"/>
          </a:xfrm>
          <a:prstGeom prst="rect">
            <a:avLst/>
          </a:prstGeom>
          <a:noFill/>
        </p:spPr>
      </p:pic>
      <p:pic>
        <p:nvPicPr>
          <p:cNvPr id="8" name="Picture 2" descr="https://fbcdn-sphotos-d-a.akamaihd.net/hphotos-ak-prn1/1530539_261361157361806_71233468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5607859" y="3321859"/>
            <a:ext cx="6858000" cy="214282"/>
          </a:xfrm>
          <a:prstGeom prst="rect">
            <a:avLst/>
          </a:prstGeom>
          <a:noFill/>
        </p:spPr>
      </p:pic>
      <p:pic>
        <p:nvPicPr>
          <p:cNvPr id="10" name="Picture 2" descr="https://fbcdn-sphotos-d-a.akamaihd.net/hphotos-ak-prn1/1530539_261361157361806_71233468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357166"/>
            <a:ext cx="4214842" cy="6143668"/>
          </a:xfrm>
          <a:prstGeom prst="rect">
            <a:avLst/>
          </a:prstGeom>
          <a:noFill/>
        </p:spPr>
      </p:pic>
      <p:sp>
        <p:nvSpPr>
          <p:cNvPr id="11" name="Retângulo 10"/>
          <p:cNvSpPr/>
          <p:nvPr/>
        </p:nvSpPr>
        <p:spPr>
          <a:xfrm>
            <a:off x="4929190" y="857232"/>
            <a:ext cx="335758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Lucida Calligraphy" pitchFamily="66" charset="0"/>
              </a:rPr>
              <a:t>Um direito que temos de decidir o que desejamos ou não fazer. </a:t>
            </a:r>
            <a:endParaRPr lang="pt-BR" sz="4000" dirty="0">
              <a:solidFill>
                <a:schemeClr val="accent3">
                  <a:lumMod val="20000"/>
                  <a:lumOff val="80000"/>
                </a:schemeClr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10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10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fbcdn-sphotos-d-a.akamaihd.net/hphotos-ak-prn1/1530539_261361157361806_71233468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85728"/>
            <a:ext cx="4500594" cy="6215106"/>
          </a:xfrm>
          <a:prstGeom prst="rect">
            <a:avLst/>
          </a:prstGeom>
          <a:noFill/>
        </p:spPr>
      </p:pic>
      <p:pic>
        <p:nvPicPr>
          <p:cNvPr id="5" name="Picture 2" descr="https://fbcdn-sphotos-d-a.akamaihd.net/hphotos-ak-prn1/1530539_261361157361806_71233468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214290"/>
          </a:xfrm>
          <a:prstGeom prst="rect">
            <a:avLst/>
          </a:prstGeom>
          <a:noFill/>
        </p:spPr>
      </p:pic>
      <p:pic>
        <p:nvPicPr>
          <p:cNvPr id="6" name="Picture 2" descr="https://fbcdn-sphotos-d-a.akamaihd.net/hphotos-ak-prn1/1530539_261361157361806_71233468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-3321859" y="3321859"/>
            <a:ext cx="6858000" cy="214282"/>
          </a:xfrm>
          <a:prstGeom prst="rect">
            <a:avLst/>
          </a:prstGeom>
          <a:noFill/>
        </p:spPr>
      </p:pic>
      <p:pic>
        <p:nvPicPr>
          <p:cNvPr id="7" name="Picture 2" descr="https://fbcdn-sphotos-d-a.akamaihd.net/hphotos-ak-prn1/1530539_261361157361806_71233468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800000">
            <a:off x="0" y="6643710"/>
            <a:ext cx="9144000" cy="214290"/>
          </a:xfrm>
          <a:prstGeom prst="rect">
            <a:avLst/>
          </a:prstGeom>
          <a:noFill/>
        </p:spPr>
      </p:pic>
      <p:pic>
        <p:nvPicPr>
          <p:cNvPr id="8" name="Picture 2" descr="https://fbcdn-sphotos-d-a.akamaihd.net/hphotos-ak-prn1/1530539_261361157361806_71233468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5607859" y="3321859"/>
            <a:ext cx="6858000" cy="214282"/>
          </a:xfrm>
          <a:prstGeom prst="rect">
            <a:avLst/>
          </a:prstGeom>
          <a:noFill/>
        </p:spPr>
      </p:pic>
      <p:pic>
        <p:nvPicPr>
          <p:cNvPr id="10" name="Picture 2" descr="https://fbcdn-sphotos-d-a.akamaihd.net/hphotos-ak-prn1/1530539_261361157361806_71233468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357166"/>
            <a:ext cx="4214842" cy="6143668"/>
          </a:xfrm>
          <a:prstGeom prst="rect">
            <a:avLst/>
          </a:prstGeom>
          <a:noFill/>
        </p:spPr>
      </p:pic>
      <p:sp>
        <p:nvSpPr>
          <p:cNvPr id="11" name="Retângulo 10"/>
          <p:cNvSpPr/>
          <p:nvPr/>
        </p:nvSpPr>
        <p:spPr>
          <a:xfrm>
            <a:off x="4857752" y="571480"/>
            <a:ext cx="385765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Lucida Calligraphy" pitchFamily="66" charset="0"/>
              </a:rPr>
              <a:t>Quando nos colocamos com sinceridade, dizendo o que sentimos, somos respeitados.</a:t>
            </a:r>
            <a:br>
              <a:rPr lang="pt-BR" sz="4000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Lucida Calligraphy" pitchFamily="66" charset="0"/>
              </a:rPr>
            </a:br>
            <a:endParaRPr lang="pt-BR" sz="4000" dirty="0">
              <a:solidFill>
                <a:schemeClr val="accent3">
                  <a:lumMod val="20000"/>
                  <a:lumOff val="80000"/>
                </a:schemeClr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10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10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fbcdn-sphotos-d-a.akamaihd.net/hphotos-ak-prn1/1530539_261361157361806_71233468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85728"/>
            <a:ext cx="4500594" cy="6215106"/>
          </a:xfrm>
          <a:prstGeom prst="rect">
            <a:avLst/>
          </a:prstGeom>
          <a:noFill/>
        </p:spPr>
      </p:pic>
      <p:pic>
        <p:nvPicPr>
          <p:cNvPr id="5" name="Picture 2" descr="https://fbcdn-sphotos-d-a.akamaihd.net/hphotos-ak-prn1/1530539_261361157361806_71233468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214290"/>
          </a:xfrm>
          <a:prstGeom prst="rect">
            <a:avLst/>
          </a:prstGeom>
          <a:noFill/>
        </p:spPr>
      </p:pic>
      <p:pic>
        <p:nvPicPr>
          <p:cNvPr id="6" name="Picture 2" descr="https://fbcdn-sphotos-d-a.akamaihd.net/hphotos-ak-prn1/1530539_261361157361806_71233468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-3321859" y="3321859"/>
            <a:ext cx="6858000" cy="214282"/>
          </a:xfrm>
          <a:prstGeom prst="rect">
            <a:avLst/>
          </a:prstGeom>
          <a:noFill/>
        </p:spPr>
      </p:pic>
      <p:pic>
        <p:nvPicPr>
          <p:cNvPr id="7" name="Picture 2" descr="https://fbcdn-sphotos-d-a.akamaihd.net/hphotos-ak-prn1/1530539_261361157361806_71233468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800000">
            <a:off x="0" y="6643710"/>
            <a:ext cx="9144000" cy="214290"/>
          </a:xfrm>
          <a:prstGeom prst="rect">
            <a:avLst/>
          </a:prstGeom>
          <a:noFill/>
        </p:spPr>
      </p:pic>
      <p:pic>
        <p:nvPicPr>
          <p:cNvPr id="8" name="Picture 2" descr="https://fbcdn-sphotos-d-a.akamaihd.net/hphotos-ak-prn1/1530539_261361157361806_71233468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5607859" y="3321859"/>
            <a:ext cx="6858000" cy="214282"/>
          </a:xfrm>
          <a:prstGeom prst="rect">
            <a:avLst/>
          </a:prstGeom>
          <a:noFill/>
        </p:spPr>
      </p:pic>
      <p:pic>
        <p:nvPicPr>
          <p:cNvPr id="10" name="Picture 2" descr="https://fbcdn-sphotos-d-a.akamaihd.net/hphotos-ak-prn1/1530539_261361157361806_71233468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357166"/>
            <a:ext cx="4214842" cy="6143668"/>
          </a:xfrm>
          <a:prstGeom prst="rect">
            <a:avLst/>
          </a:prstGeom>
          <a:noFill/>
        </p:spPr>
      </p:pic>
      <p:sp>
        <p:nvSpPr>
          <p:cNvPr id="9" name="CaixaDeTexto 8"/>
          <p:cNvSpPr txBox="1"/>
          <p:nvPr/>
        </p:nvSpPr>
        <p:spPr>
          <a:xfrm>
            <a:off x="4714876" y="1142984"/>
            <a:ext cx="40719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Lucida Calligraphy" pitchFamily="66" charset="0"/>
              </a:rPr>
              <a:t>Formatação</a:t>
            </a:r>
          </a:p>
          <a:p>
            <a:pPr algn="ctr"/>
            <a:r>
              <a:rPr lang="pt-BR" sz="4000" dirty="0" err="1" smtClean="0">
                <a:solidFill>
                  <a:schemeClr val="accent3">
                    <a:lumMod val="20000"/>
                    <a:lumOff val="80000"/>
                  </a:schemeClr>
                </a:solidFill>
                <a:latin typeface="Lucida Calligraphy" pitchFamily="66" charset="0"/>
              </a:rPr>
              <a:t>Verarduin</a:t>
            </a:r>
            <a:endParaRPr lang="pt-BR" sz="4000" dirty="0" smtClean="0">
              <a:solidFill>
                <a:schemeClr val="accent3">
                  <a:lumMod val="20000"/>
                  <a:lumOff val="80000"/>
                </a:schemeClr>
              </a:solidFill>
              <a:latin typeface="Lucida Calligraphy" pitchFamily="66" charset="0"/>
            </a:endParaRPr>
          </a:p>
          <a:p>
            <a:pPr algn="ctr"/>
            <a:r>
              <a:rPr lang="pt-BR" sz="4000" dirty="0" err="1" smtClean="0">
                <a:solidFill>
                  <a:schemeClr val="accent3">
                    <a:lumMod val="20000"/>
                    <a:lumOff val="80000"/>
                  </a:schemeClr>
                </a:solidFill>
                <a:latin typeface="Lucida Calligraphy" pitchFamily="66" charset="0"/>
              </a:rPr>
              <a:t>Textp</a:t>
            </a:r>
            <a:endParaRPr lang="pt-BR" sz="4000" dirty="0" smtClean="0">
              <a:solidFill>
                <a:schemeClr val="accent3">
                  <a:lumMod val="20000"/>
                  <a:lumOff val="80000"/>
                </a:schemeClr>
              </a:solidFill>
              <a:latin typeface="Lucida Calligraphy" pitchFamily="66" charset="0"/>
            </a:endParaRPr>
          </a:p>
          <a:p>
            <a:pPr algn="ctr"/>
            <a:r>
              <a:rPr lang="pt-BR" sz="4000" dirty="0" err="1" smtClean="0">
                <a:solidFill>
                  <a:schemeClr val="accent3">
                    <a:lumMod val="20000"/>
                    <a:lumOff val="80000"/>
                  </a:schemeClr>
                </a:solidFill>
                <a:latin typeface="Lucida Calligraphy" pitchFamily="66" charset="0"/>
              </a:rPr>
              <a:t>Zíbia</a:t>
            </a:r>
            <a:r>
              <a:rPr lang="pt-BR" sz="4000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Lucida Calligraphy" pitchFamily="66" charset="0"/>
              </a:rPr>
              <a:t> </a:t>
            </a:r>
            <a:r>
              <a:rPr lang="pt-BR" sz="4000" dirty="0" err="1" smtClean="0">
                <a:solidFill>
                  <a:schemeClr val="accent3">
                    <a:lumMod val="20000"/>
                    <a:lumOff val="80000"/>
                  </a:schemeClr>
                </a:solidFill>
                <a:latin typeface="Lucida Calligraphy" pitchFamily="66" charset="0"/>
              </a:rPr>
              <a:t>Gasparetto</a:t>
            </a:r>
            <a:endParaRPr lang="pt-BR" sz="4000" dirty="0" smtClean="0">
              <a:solidFill>
                <a:schemeClr val="accent3">
                  <a:lumMod val="20000"/>
                  <a:lumOff val="80000"/>
                </a:schemeClr>
              </a:solidFill>
              <a:latin typeface="Lucida Calligraphy" pitchFamily="66" charset="0"/>
            </a:endParaRPr>
          </a:p>
          <a:p>
            <a:pPr algn="ctr"/>
            <a:r>
              <a:rPr lang="pt-BR" sz="4000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Lucida Calligraphy" pitchFamily="66" charset="0"/>
              </a:rPr>
              <a:t>Imagem</a:t>
            </a:r>
          </a:p>
          <a:p>
            <a:pPr algn="ctr"/>
            <a:r>
              <a:rPr lang="pt-BR" sz="4000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Lucida Calligraphy" pitchFamily="66" charset="0"/>
              </a:rPr>
              <a:t>Internet</a:t>
            </a:r>
          </a:p>
          <a:p>
            <a:pPr algn="ctr"/>
            <a:r>
              <a:rPr lang="pt-BR" sz="2000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Lucida Calligraphy" pitchFamily="66" charset="0"/>
              </a:rPr>
              <a:t>Vera.arduin@gmail.com</a:t>
            </a:r>
            <a:endParaRPr lang="pt-BR" sz="2000" dirty="0">
              <a:solidFill>
                <a:schemeClr val="accent3">
                  <a:lumMod val="20000"/>
                  <a:lumOff val="80000"/>
                </a:schemeClr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10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10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theme1.xml><?xml version="1.0" encoding="utf-8"?>
<a:theme xmlns:a="http://schemas.openxmlformats.org/drawingml/2006/main" name="REFLEXÃ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REFLEXÃO</Template>
  <TotalTime>7</TotalTime>
  <Words>74</Words>
  <Application>Microsoft Office PowerPoint</Application>
  <PresentationFormat>Apresentação na tela (4:3)</PresentationFormat>
  <Paragraphs>14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9" baseType="lpstr">
      <vt:lpstr>REFLEXÃO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Vera</dc:creator>
  <cp:lastModifiedBy>Vera</cp:lastModifiedBy>
  <cp:revision>1</cp:revision>
  <dcterms:created xsi:type="dcterms:W3CDTF">2014-01-17T20:01:34Z</dcterms:created>
  <dcterms:modified xsi:type="dcterms:W3CDTF">2014-01-17T20:08:51Z</dcterms:modified>
</cp:coreProperties>
</file>