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1" autoAdjust="0"/>
    <p:restoredTop sz="94660"/>
  </p:normalViewPr>
  <p:slideViewPr>
    <p:cSldViewPr snapToGrid="0">
      <p:cViewPr varScale="1">
        <p:scale>
          <a:sx n="73" d="100"/>
          <a:sy n="73" d="100"/>
        </p:scale>
        <p:origin x="24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47615-6D8F-4146-B3BA-C58CDFD9F89F}" type="datetimeFigureOut">
              <a:rPr lang="pt-BR" smtClean="0"/>
              <a:t>04/03/2017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2F7D-927B-4398-9BB6-D924E6F200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9957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47615-6D8F-4146-B3BA-C58CDFD9F89F}" type="datetimeFigureOut">
              <a:rPr lang="pt-BR" smtClean="0"/>
              <a:t>04/03/2017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2F7D-927B-4398-9BB6-D924E6F200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2873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47615-6D8F-4146-B3BA-C58CDFD9F89F}" type="datetimeFigureOut">
              <a:rPr lang="pt-BR" smtClean="0"/>
              <a:t>04/03/2017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2F7D-927B-4398-9BB6-D924E6F200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1523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47615-6D8F-4146-B3BA-C58CDFD9F89F}" type="datetimeFigureOut">
              <a:rPr lang="pt-BR" smtClean="0"/>
              <a:t>04/03/2017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2F7D-927B-4398-9BB6-D924E6F200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0532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47615-6D8F-4146-B3BA-C58CDFD9F89F}" type="datetimeFigureOut">
              <a:rPr lang="pt-BR" smtClean="0"/>
              <a:t>04/03/2017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2F7D-927B-4398-9BB6-D924E6F200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3674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47615-6D8F-4146-B3BA-C58CDFD9F89F}" type="datetimeFigureOut">
              <a:rPr lang="pt-BR" smtClean="0"/>
              <a:t>04/03/2017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2F7D-927B-4398-9BB6-D924E6F200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263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47615-6D8F-4146-B3BA-C58CDFD9F89F}" type="datetimeFigureOut">
              <a:rPr lang="pt-BR" smtClean="0"/>
              <a:t>04/03/2017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2F7D-927B-4398-9BB6-D924E6F200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2344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47615-6D8F-4146-B3BA-C58CDFD9F89F}" type="datetimeFigureOut">
              <a:rPr lang="pt-BR" smtClean="0"/>
              <a:t>04/03/2017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2F7D-927B-4398-9BB6-D924E6F200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7099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47615-6D8F-4146-B3BA-C58CDFD9F89F}" type="datetimeFigureOut">
              <a:rPr lang="pt-BR" smtClean="0"/>
              <a:t>04/03/2017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2F7D-927B-4398-9BB6-D924E6F200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2719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47615-6D8F-4146-B3BA-C58CDFD9F89F}" type="datetimeFigureOut">
              <a:rPr lang="pt-BR" smtClean="0"/>
              <a:t>04/03/2017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2F7D-927B-4398-9BB6-D924E6F200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5913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47615-6D8F-4146-B3BA-C58CDFD9F89F}" type="datetimeFigureOut">
              <a:rPr lang="pt-BR" smtClean="0"/>
              <a:t>04/03/2017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2F7D-927B-4398-9BB6-D924E6F200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8010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47615-6D8F-4146-B3BA-C58CDFD9F89F}" type="datetimeFigureOut">
              <a:rPr lang="pt-BR" smtClean="0"/>
              <a:t>04/03/2017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832F7D-927B-4398-9BB6-D924E6F200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2961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1087552">
            <a:off x="6200662" y="700414"/>
            <a:ext cx="5374685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96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Alma de Mulher</a:t>
            </a:r>
            <a:r>
              <a:rPr lang="pt-BR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/>
            </a:r>
            <a:br>
              <a:rPr lang="pt-BR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</a:br>
            <a:endParaRPr lang="pt-BR" i="1" dirty="0">
              <a:solidFill>
                <a:srgbClr val="C00000"/>
              </a:solidFill>
              <a:latin typeface="Segoe Script" panose="030B0504020000000003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207622" y="6202143"/>
            <a:ext cx="94966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i="1" dirty="0" smtClean="0">
                <a:solidFill>
                  <a:schemeClr val="bg1"/>
                </a:solidFill>
                <a:latin typeface="Segoe Script" panose="030B0504020000000003" pitchFamily="66" charset="0"/>
              </a:rPr>
              <a:t>Dia Internacional da Mulher</a:t>
            </a:r>
            <a:endParaRPr lang="pt-BR" sz="4000" i="1" dirty="0">
              <a:solidFill>
                <a:schemeClr val="bg1"/>
              </a:solidFill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905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  <p:sndAc>
          <p:stSnd>
            <p:snd r:embed="rId2" name="Julio Iglesias - Crazy.wav"/>
          </p:stSnd>
        </p:sndAc>
      </p:transition>
    </mc:Choice>
    <mc:Fallback>
      <p:transition spd="slow" advTm="5000">
        <p:fade/>
        <p:sndAc>
          <p:stSnd>
            <p:snd r:embed="rId2" name="Julio Iglesias - Crazy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21189216">
            <a:off x="6479177" y="1435939"/>
            <a:ext cx="4545874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Nada mais contraditório do que ser mulher...</a:t>
            </a:r>
            <a:r>
              <a:rPr lang="pt-BR" sz="4500" i="1" dirty="0">
                <a:solidFill>
                  <a:srgbClr val="333333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/>
            </a:r>
            <a:br>
              <a:rPr lang="pt-BR" sz="4500" i="1" dirty="0">
                <a:solidFill>
                  <a:srgbClr val="333333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</a:br>
            <a:endParaRPr lang="pt-BR" sz="4500" i="1" dirty="0"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746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21220616">
            <a:off x="6122967" y="843055"/>
            <a:ext cx="5580419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Mulher que pensa com o coração, </a:t>
            </a:r>
            <a:b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</a:br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age pela emoção e vence pelo amor. </a:t>
            </a:r>
            <a:r>
              <a:rPr lang="pt-BR" sz="4000" b="1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/>
            </a:r>
            <a:br>
              <a:rPr lang="pt-BR" sz="4000" b="1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</a:br>
            <a:endParaRPr lang="pt-BR" sz="4000" b="1" i="1" dirty="0">
              <a:solidFill>
                <a:srgbClr val="C00000"/>
              </a:solidFill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909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21244367">
            <a:off x="6372990" y="791695"/>
            <a:ext cx="517055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Que vive milhões de emoções num só dia </a:t>
            </a:r>
            <a:r>
              <a:rPr lang="pt-BR" sz="4500" i="1" dirty="0" smtClean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e </a:t>
            </a:r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transmite cada uma delas num único olhar.</a:t>
            </a:r>
            <a:r>
              <a:rPr lang="pt-BR" sz="4500" b="1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/>
            </a:r>
            <a:br>
              <a:rPr lang="pt-BR" sz="4500" b="1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</a:br>
            <a:endParaRPr lang="pt-BR" sz="4500" b="1" i="1" dirty="0">
              <a:solidFill>
                <a:srgbClr val="C00000"/>
              </a:solidFill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84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21235019">
            <a:off x="6230161" y="872101"/>
            <a:ext cx="6393417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Que cobra de si </a:t>
            </a:r>
            <a:endParaRPr lang="pt-BR" sz="4500" i="1" dirty="0" smtClean="0">
              <a:solidFill>
                <a:srgbClr val="C00000"/>
              </a:solidFill>
              <a:latin typeface="Segoe Script" panose="030B0504020000000003" pitchFamily="66" charset="0"/>
              <a:ea typeface="Times New Roman" panose="02020603050405020304" pitchFamily="18" charset="0"/>
            </a:endParaRPr>
          </a:p>
          <a:p>
            <a:r>
              <a:rPr lang="pt-BR" sz="4500" i="1" dirty="0" smtClean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a </a:t>
            </a:r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perfeição </a:t>
            </a:r>
            <a:r>
              <a:rPr lang="pt-BR" sz="4500" i="1" dirty="0" smtClean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e vive</a:t>
            </a:r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 </a:t>
            </a:r>
            <a:b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</a:br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arrumando desculpas </a:t>
            </a:r>
            <a:endParaRPr lang="pt-BR" sz="4500" i="1" dirty="0" smtClean="0">
              <a:solidFill>
                <a:srgbClr val="C00000"/>
              </a:solidFill>
              <a:latin typeface="Segoe Script" panose="030B0504020000000003" pitchFamily="66" charset="0"/>
              <a:ea typeface="Times New Roman" panose="02020603050405020304" pitchFamily="18" charset="0"/>
            </a:endParaRPr>
          </a:p>
          <a:p>
            <a:r>
              <a:rPr lang="pt-BR" sz="4500" i="1" dirty="0" smtClean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para </a:t>
            </a:r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os erros,</a:t>
            </a:r>
            <a:b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</a:br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daqueles a </a:t>
            </a:r>
            <a:endParaRPr lang="pt-BR" sz="4500" i="1" dirty="0" smtClean="0">
              <a:solidFill>
                <a:srgbClr val="C00000"/>
              </a:solidFill>
              <a:latin typeface="Segoe Script" panose="030B0504020000000003" pitchFamily="66" charset="0"/>
              <a:ea typeface="Times New Roman" panose="02020603050405020304" pitchFamily="18" charset="0"/>
            </a:endParaRPr>
          </a:p>
          <a:p>
            <a:r>
              <a:rPr lang="pt-BR" sz="4500" i="1" dirty="0" smtClean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quem </a:t>
            </a:r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ama.</a:t>
            </a:r>
            <a:r>
              <a:rPr lang="pt-BR" sz="47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/>
            </a:r>
            <a:br>
              <a:rPr lang="pt-BR" sz="47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</a:br>
            <a:endParaRPr lang="pt-BR" sz="4700" i="1" dirty="0">
              <a:solidFill>
                <a:srgbClr val="C00000"/>
              </a:solidFill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870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gallery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21099166">
            <a:off x="6076230" y="822120"/>
            <a:ext cx="5288887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Que hospeda no ventre outras almas, dá à luz</a:t>
            </a:r>
            <a:b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</a:br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e depois fica cega, </a:t>
            </a:r>
            <a:r>
              <a:rPr lang="pt-BR" sz="4500" i="1" dirty="0" smtClean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diante </a:t>
            </a:r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da beleza dos filhos </a:t>
            </a:r>
            <a:r>
              <a:rPr lang="pt-BR" sz="4500" i="1" dirty="0" smtClean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que gera</a:t>
            </a:r>
            <a:endParaRPr lang="pt-BR" sz="4500" i="1" dirty="0">
              <a:solidFill>
                <a:srgbClr val="C00000"/>
              </a:solidFill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00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switch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21355749">
            <a:off x="5979069" y="386437"/>
            <a:ext cx="5864245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Que dá as asas, ensina a voar, mas que não quer ver partir</a:t>
            </a:r>
            <a:b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</a:br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os pássaros, mesmo sabendo que eles não lhe pertencem.</a:t>
            </a:r>
            <a:r>
              <a:rPr lang="pt-BR" sz="46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/>
            </a:r>
            <a:br>
              <a:rPr lang="pt-BR" sz="46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</a:br>
            <a:endParaRPr lang="pt-BR" sz="4600" i="1" dirty="0">
              <a:solidFill>
                <a:srgbClr val="C00000"/>
              </a:solidFill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798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prism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21332843">
            <a:off x="6306595" y="874102"/>
            <a:ext cx="532501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Que se enfeita toda e perfuma o leito, </a:t>
            </a:r>
            <a:endParaRPr lang="pt-BR" sz="4500" i="1" dirty="0" smtClean="0">
              <a:solidFill>
                <a:srgbClr val="C00000"/>
              </a:solidFill>
              <a:latin typeface="Segoe Script" panose="030B0504020000000003" pitchFamily="66" charset="0"/>
              <a:ea typeface="Times New Roman" panose="02020603050405020304" pitchFamily="18" charset="0"/>
            </a:endParaRPr>
          </a:p>
          <a:p>
            <a:r>
              <a:rPr lang="pt-BR" sz="4500" i="1" dirty="0" smtClean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Ainda que </a:t>
            </a:r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seu amor nem perceba mais tais detalhes.</a:t>
            </a:r>
            <a:r>
              <a:rPr lang="pt-BR" sz="4500" i="1" dirty="0">
                <a:solidFill>
                  <a:srgbClr val="C000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/>
            </a:r>
            <a:br>
              <a:rPr lang="pt-BR" sz="4500" i="1" dirty="0">
                <a:solidFill>
                  <a:srgbClr val="C000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</a:br>
            <a:endParaRPr lang="pt-BR" sz="45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65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21320455">
            <a:off x="6092520" y="578827"/>
            <a:ext cx="5566430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Que como numa mágica transforma </a:t>
            </a:r>
            <a:b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</a:br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em luz e sorriso as dores que sente na alma,</a:t>
            </a:r>
            <a:b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</a:br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só pra ninguém notar.</a:t>
            </a:r>
            <a:b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</a:br>
            <a:endParaRPr lang="pt-BR" sz="4500" i="1" dirty="0">
              <a:solidFill>
                <a:srgbClr val="C00000"/>
              </a:solidFill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01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honeycomb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21248991">
            <a:off x="6190016" y="1084443"/>
            <a:ext cx="5106823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E ainda tem que </a:t>
            </a:r>
            <a:r>
              <a:rPr lang="pt-BR" sz="4500" i="1" dirty="0" smtClean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ser</a:t>
            </a:r>
          </a:p>
          <a:p>
            <a:r>
              <a:rPr lang="pt-BR" sz="4500" i="1" dirty="0" smtClean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 </a:t>
            </a:r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forte para dar os ombros </a:t>
            </a:r>
            <a:b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</a:br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  <a:t>pra quem neles precise chorar.</a:t>
            </a:r>
            <a:b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</a:rPr>
            </a:br>
            <a:endParaRPr lang="pt-BR" sz="4500" i="1" dirty="0">
              <a:solidFill>
                <a:srgbClr val="C00000"/>
              </a:solidFill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154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7000">
        <p15:prstTrans prst="drap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21284920">
            <a:off x="6071685" y="1370812"/>
            <a:ext cx="5233040" cy="4538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Feliz do homem que por um dia souber,</a:t>
            </a:r>
            <a:b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4500" i="1" dirty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entender a Alma da Mulher!</a:t>
            </a:r>
            <a:endParaRPr lang="pt-BR" sz="4500" i="1" dirty="0">
              <a:solidFill>
                <a:srgbClr val="C00000"/>
              </a:solidFill>
              <a:effectLst/>
              <a:latin typeface="Segoe Script" panose="030B05040200000000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90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21303260">
            <a:off x="6118929" y="669438"/>
            <a:ext cx="5529116" cy="4307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sz="3200" i="1" dirty="0" smtClean="0">
                <a:solidFill>
                  <a:srgbClr val="C00000"/>
                </a:solidFill>
                <a:latin typeface="Segoe Script" panose="030B05040200000000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Formatação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sz="3200" i="1" dirty="0" err="1" smtClean="0">
                <a:solidFill>
                  <a:srgbClr val="C00000"/>
                </a:solidFill>
                <a:latin typeface="Segoe Script" panose="030B05040200000000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Verarduin</a:t>
            </a:r>
            <a:endParaRPr lang="pt-BR" sz="3200" i="1" dirty="0" smtClean="0">
              <a:solidFill>
                <a:srgbClr val="C00000"/>
              </a:solidFill>
              <a:latin typeface="Segoe Script" panose="030B05040200000000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sz="3200" i="1" dirty="0" smtClean="0">
                <a:solidFill>
                  <a:srgbClr val="C00000"/>
                </a:solidFill>
                <a:latin typeface="Segoe Script" panose="030B05040200000000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Musica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sz="3200" i="1" dirty="0" err="1" smtClean="0">
                <a:solidFill>
                  <a:srgbClr val="C00000"/>
                </a:solidFill>
                <a:latin typeface="Segoe Script" panose="030B05040200000000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Crazy</a:t>
            </a:r>
            <a:r>
              <a:rPr lang="pt-BR" sz="3200" i="1" dirty="0" smtClean="0">
                <a:solidFill>
                  <a:srgbClr val="C00000"/>
                </a:solidFill>
                <a:latin typeface="Segoe Script" panose="030B05040200000000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pt-BR" sz="3200" i="1" dirty="0" err="1" smtClean="0">
                <a:solidFill>
                  <a:srgbClr val="C00000"/>
                </a:solidFill>
                <a:latin typeface="Segoe Script" panose="030B05040200000000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Julio</a:t>
            </a:r>
            <a:r>
              <a:rPr lang="pt-BR" sz="3200" i="1" dirty="0" smtClean="0">
                <a:solidFill>
                  <a:srgbClr val="C00000"/>
                </a:solidFill>
                <a:latin typeface="Segoe Script" panose="030B05040200000000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Iglesias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sz="3200" i="1" dirty="0" smtClean="0">
                <a:solidFill>
                  <a:srgbClr val="C00000"/>
                </a:solidFill>
                <a:latin typeface="Segoe Script" panose="030B05040200000000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Imagem</a:t>
            </a:r>
            <a:endParaRPr lang="pt-BR" sz="3200" i="1" dirty="0" smtClean="0">
              <a:solidFill>
                <a:srgbClr val="C00000"/>
              </a:solidFill>
              <a:latin typeface="Segoe Script" panose="030B05040200000000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sz="3200" i="1" dirty="0" smtClean="0">
                <a:solidFill>
                  <a:srgbClr val="C00000"/>
                </a:solidFill>
                <a:latin typeface="Segoe Script" panose="030B05040200000000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Internet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sz="3200" i="1" dirty="0" smtClean="0">
                <a:solidFill>
                  <a:srgbClr val="C00000"/>
                </a:solidFill>
                <a:latin typeface="Segoe Script" panose="030B05040200000000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Texto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sz="3200" i="1" dirty="0" smtClean="0">
                <a:solidFill>
                  <a:srgbClr val="C00000"/>
                </a:solidFill>
                <a:latin typeface="Segoe Script" panose="030B05040200000000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Lucinete Vieira</a:t>
            </a:r>
            <a:endParaRPr lang="pt-BR" sz="3200" i="1" dirty="0">
              <a:solidFill>
                <a:srgbClr val="C00000"/>
              </a:solidFill>
              <a:latin typeface="Segoe Script" panose="030B05040200000000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766560" y="5207601"/>
            <a:ext cx="4428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smtClean="0">
                <a:solidFill>
                  <a:srgbClr val="C00000"/>
                </a:solidFill>
                <a:latin typeface="Segoe Script" panose="030B0504020000000003" pitchFamily="66" charset="0"/>
              </a:rPr>
              <a:t>Vera.Arduin@gmail.com</a:t>
            </a:r>
            <a:endParaRPr lang="pt-BR" sz="2400" i="1" dirty="0">
              <a:solidFill>
                <a:srgbClr val="C00000"/>
              </a:solidFill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709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22000">
        <p15:prstTrans prst="airplane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</TotalTime>
  <Words>120</Words>
  <Application>Microsoft Office PowerPoint</Application>
  <PresentationFormat>Widescreen</PresentationFormat>
  <Paragraphs>26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Helvetica</vt:lpstr>
      <vt:lpstr>Segoe Script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vera.arduin@gmail.com</dc:creator>
  <cp:lastModifiedBy>Vera Lucia Arduin Vieira</cp:lastModifiedBy>
  <cp:revision>10</cp:revision>
  <dcterms:created xsi:type="dcterms:W3CDTF">2017-01-03T16:48:22Z</dcterms:created>
  <dcterms:modified xsi:type="dcterms:W3CDTF">2017-03-05T00:03:31Z</dcterms:modified>
</cp:coreProperties>
</file>