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5931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76515-A00E-4E27-ACFA-F7274C6F7063}" type="datetimeFigureOut">
              <a:rPr lang="pt-BR" smtClean="0"/>
              <a:pPr/>
              <a:t>29/07/2015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28301-CE83-444A-82B3-F310469E37B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xpa1/v/t1.0-9/10649987_313515715475863_8721034303334444105_n.jpg?oh=5bf585a14925cf8be2075d41834b93f7&amp;oe=54F0B530&amp;__gda__=1423695752_991abd8aa6dc2a0d9eb40ca157f9302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71337">
            <a:off x="3495590" y="347648"/>
            <a:ext cx="5475976" cy="566233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 rot="20960504">
            <a:off x="107504" y="1556792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7200" dirty="0" smtClean="0">
                <a:solidFill>
                  <a:srgbClr val="D75931"/>
                </a:solidFill>
                <a:latin typeface="Script MT Bold" pitchFamily="66" charset="0"/>
              </a:rPr>
              <a:t>Nunca se arrependa...</a:t>
            </a:r>
            <a:endParaRPr lang="pt-BR" sz="7200" dirty="0">
              <a:solidFill>
                <a:srgbClr val="D7593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14:ripple/>
        <p:sndAc>
          <p:stSnd>
            <p:snd r:embed="rId2" name="Emilli_Pandolfi_Noturne_Edmen.wav"/>
          </p:stSnd>
        </p:sndAc>
      </p:transition>
    </mc:Choice>
    <mc:Fallback>
      <p:transition spd="slow" advTm="6000">
        <p:fade/>
        <p:sndAc>
          <p:stSnd>
            <p:snd r:embed="rId2" name="Emilli_Pandolfi_Noturne_Edme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xpa1/v/t1.0-9/10649987_313515715475863_8721034303334444105_n.jpg?oh=5bf585a14925cf8be2075d41834b93f7&amp;oe=54F0B530&amp;__gda__=1423695752_991abd8aa6dc2a0d9eb40ca157f9302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71337">
            <a:off x="3495590" y="347648"/>
            <a:ext cx="5475976" cy="566233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 rot="20960504">
            <a:off x="385221" y="1966244"/>
            <a:ext cx="33074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Nunca se arrependa de um dia de sua vida.</a:t>
            </a:r>
            <a:endParaRPr lang="pt-BR" sz="3600" dirty="0">
              <a:solidFill>
                <a:srgbClr val="D75931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476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xpa1/v/t1.0-9/10649987_313515715475863_8721034303334444105_n.jpg?oh=5bf585a14925cf8be2075d41834b93f7&amp;oe=54F0B530&amp;__gda__=1423695752_991abd8aa6dc2a0d9eb40ca157f9302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71337">
            <a:off x="3495590" y="347648"/>
            <a:ext cx="5475976" cy="566233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 rot="20960504">
            <a:off x="331695" y="1542714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Os bons dias te dão Felicidade</a:t>
            </a:r>
            <a:r>
              <a:rPr lang="pt-BR" sz="3600" dirty="0">
                <a:solidFill>
                  <a:srgbClr val="D75931"/>
                </a:solidFill>
                <a:latin typeface="Script MT Bold" pitchFamily="66" charset="0"/>
              </a:rPr>
              <a:t>;</a:t>
            </a:r>
            <a:endParaRPr lang="pt-BR" sz="3600" dirty="0" smtClean="0">
              <a:solidFill>
                <a:srgbClr val="D75931"/>
              </a:solidFill>
              <a:latin typeface="Script MT Bold" pitchFamily="66" charset="0"/>
            </a:endParaRPr>
          </a:p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E os maus te dão Experiência</a:t>
            </a:r>
            <a:endParaRPr lang="pt-BR" sz="3600" dirty="0">
              <a:solidFill>
                <a:srgbClr val="D75931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67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xpa1/v/t1.0-9/10649987_313515715475863_8721034303334444105_n.jpg?oh=5bf585a14925cf8be2075d41834b93f7&amp;oe=54F0B530&amp;__gda__=1423695752_991abd8aa6dc2a0d9eb40ca157f9302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71337">
            <a:off x="3495590" y="347648"/>
            <a:ext cx="5475976" cy="566233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 rot="20960504">
            <a:off x="341042" y="1919921"/>
            <a:ext cx="33808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Ambos são essenciais</a:t>
            </a:r>
          </a:p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 para a Vida.</a:t>
            </a:r>
            <a:endParaRPr lang="pt-BR" sz="3600" dirty="0">
              <a:solidFill>
                <a:srgbClr val="D75931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xpa1/v/t1.0-9/10649987_313515715475863_8721034303334444105_n.jpg?oh=5bf585a14925cf8be2075d41834b93f7&amp;oe=54F0B530&amp;__gda__=1423695752_991abd8aa6dc2a0d9eb40ca157f9302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71337">
            <a:off x="3495590" y="347648"/>
            <a:ext cx="5475976" cy="566233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 rot="20960504">
            <a:off x="338601" y="1616746"/>
            <a:ext cx="36639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A Felicidade lhe faz doce...</a:t>
            </a:r>
          </a:p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Os problemas lhe mantém forte.</a:t>
            </a:r>
            <a:endParaRPr lang="pt-BR" sz="3600" dirty="0">
              <a:solidFill>
                <a:srgbClr val="D75931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99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xpa1/v/t1.0-9/10649987_313515715475863_8721034303334444105_n.jpg?oh=5bf585a14925cf8be2075d41834b93f7&amp;oe=54F0B530&amp;__gda__=1423695752_991abd8aa6dc2a0d9eb40ca157f9302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71337">
            <a:off x="3495590" y="347648"/>
            <a:ext cx="5475976" cy="566233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 rot="20960504">
            <a:off x="339821" y="1629835"/>
            <a:ext cx="35224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As pernas lhe mantém humano...</a:t>
            </a:r>
          </a:p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As quedas lhe mantém humilde.</a:t>
            </a:r>
            <a:endParaRPr lang="pt-BR" sz="3600" dirty="0">
              <a:solidFill>
                <a:srgbClr val="D75931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75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xpa1/v/t1.0-9/10649987_313515715475863_8721034303334444105_n.jpg?oh=5bf585a14925cf8be2075d41834b93f7&amp;oe=54F0B530&amp;__gda__=1423695752_991abd8aa6dc2a0d9eb40ca157f9302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71337">
            <a:off x="3495590" y="347648"/>
            <a:ext cx="5475976" cy="566233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 rot="20960504">
            <a:off x="342263" y="1102014"/>
            <a:ext cx="32393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O bom êxito lhe mantém brilhante...</a:t>
            </a:r>
          </a:p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Mas só Deus lhe mantém caminhando.</a:t>
            </a:r>
            <a:endParaRPr lang="pt-BR" sz="3600" dirty="0">
              <a:solidFill>
                <a:srgbClr val="D75931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75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d-a.akamaihd.net/hphotos-ak-xpa1/v/t1.0-9/10649987_313515715475863_8721034303334444105_n.jpg?oh=5bf585a14925cf8be2075d41834b93f7&amp;oe=54F0B530&amp;__gda__=1423695752_991abd8aa6dc2a0d9eb40ca157f9302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71337">
            <a:off x="3495590" y="347648"/>
            <a:ext cx="5475976" cy="566233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 rot="20960504">
            <a:off x="331695" y="804052"/>
            <a:ext cx="44644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Formatação</a:t>
            </a:r>
          </a:p>
          <a:p>
            <a:r>
              <a:rPr lang="pt-BR" sz="3600" dirty="0" err="1" smtClean="0">
                <a:solidFill>
                  <a:srgbClr val="D75931"/>
                </a:solidFill>
                <a:latin typeface="Script MT Bold" pitchFamily="66" charset="0"/>
              </a:rPr>
              <a:t>Verarduin</a:t>
            </a:r>
            <a:endParaRPr lang="pt-BR" sz="3600" dirty="0" smtClean="0">
              <a:solidFill>
                <a:srgbClr val="D75931"/>
              </a:solidFill>
              <a:latin typeface="Script MT Bold" pitchFamily="66" charset="0"/>
            </a:endParaRPr>
          </a:p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Texto</a:t>
            </a:r>
          </a:p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Desconheço autoria</a:t>
            </a:r>
          </a:p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Imagem</a:t>
            </a:r>
          </a:p>
          <a:p>
            <a:r>
              <a:rPr lang="pt-BR" sz="3600" dirty="0" smtClean="0">
                <a:solidFill>
                  <a:srgbClr val="D75931"/>
                </a:solidFill>
                <a:latin typeface="Script MT Bold" pitchFamily="66" charset="0"/>
              </a:rPr>
              <a:t>Internet</a:t>
            </a:r>
          </a:p>
          <a:p>
            <a:r>
              <a:rPr lang="pt-BR" sz="2400" dirty="0" smtClean="0">
                <a:solidFill>
                  <a:srgbClr val="D75931"/>
                </a:solidFill>
                <a:latin typeface="Script MT Bold" pitchFamily="66" charset="0"/>
              </a:rPr>
              <a:t>Vera.arduin@gmail.com</a:t>
            </a:r>
            <a:endParaRPr lang="pt-BR" sz="2400" dirty="0">
              <a:solidFill>
                <a:srgbClr val="D75931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75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rippl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81</Words>
  <Application>Microsoft Office PowerPoint</Application>
  <PresentationFormat>Apresentação na tela (4:3)</PresentationFormat>
  <Paragraphs>19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windows7</cp:lastModifiedBy>
  <cp:revision>8</cp:revision>
  <dcterms:created xsi:type="dcterms:W3CDTF">2014-11-03T04:00:32Z</dcterms:created>
  <dcterms:modified xsi:type="dcterms:W3CDTF">2015-07-29T21:35:16Z</dcterms:modified>
</cp:coreProperties>
</file>