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4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DF6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101" d="100"/>
          <a:sy n="101" d="100"/>
        </p:scale>
        <p:origin x="12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5B30FD-CBAB-4E69-9A85-A3F4EDA386A8}" type="datetimeFigureOut">
              <a:rPr lang="pt-BR" smtClean="0"/>
              <a:t>30/03/2017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23543-BDC4-4551-9EC1-BF7E5430968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920075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5B30FD-CBAB-4E69-9A85-A3F4EDA386A8}" type="datetimeFigureOut">
              <a:rPr lang="pt-BR" smtClean="0"/>
              <a:t>30/03/2017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23543-BDC4-4551-9EC1-BF7E5430968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213728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5B30FD-CBAB-4E69-9A85-A3F4EDA386A8}" type="datetimeFigureOut">
              <a:rPr lang="pt-BR" smtClean="0"/>
              <a:t>30/03/2017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23543-BDC4-4551-9EC1-BF7E5430968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061492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5B30FD-CBAB-4E69-9A85-A3F4EDA386A8}" type="datetimeFigureOut">
              <a:rPr lang="pt-BR" smtClean="0"/>
              <a:t>30/03/2017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23543-BDC4-4551-9EC1-BF7E5430968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395454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5B30FD-CBAB-4E69-9A85-A3F4EDA386A8}" type="datetimeFigureOut">
              <a:rPr lang="pt-BR" smtClean="0"/>
              <a:t>30/03/2017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23543-BDC4-4551-9EC1-BF7E5430968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432460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5B30FD-CBAB-4E69-9A85-A3F4EDA386A8}" type="datetimeFigureOut">
              <a:rPr lang="pt-BR" smtClean="0"/>
              <a:t>30/03/2017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23543-BDC4-4551-9EC1-BF7E5430968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853182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5B30FD-CBAB-4E69-9A85-A3F4EDA386A8}" type="datetimeFigureOut">
              <a:rPr lang="pt-BR" smtClean="0"/>
              <a:t>30/03/2017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23543-BDC4-4551-9EC1-BF7E5430968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55391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5B30FD-CBAB-4E69-9A85-A3F4EDA386A8}" type="datetimeFigureOut">
              <a:rPr lang="pt-BR" smtClean="0"/>
              <a:t>30/03/2017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23543-BDC4-4551-9EC1-BF7E5430968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503550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5B30FD-CBAB-4E69-9A85-A3F4EDA386A8}" type="datetimeFigureOut">
              <a:rPr lang="pt-BR" smtClean="0"/>
              <a:t>30/03/2017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23543-BDC4-4551-9EC1-BF7E5430968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765471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5B30FD-CBAB-4E69-9A85-A3F4EDA386A8}" type="datetimeFigureOut">
              <a:rPr lang="pt-BR" smtClean="0"/>
              <a:t>30/03/2017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23543-BDC4-4551-9EC1-BF7E5430968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455820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5B30FD-CBAB-4E69-9A85-A3F4EDA386A8}" type="datetimeFigureOut">
              <a:rPr lang="pt-BR" smtClean="0"/>
              <a:t>30/03/2017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23543-BDC4-4551-9EC1-BF7E5430968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938827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5B30FD-CBAB-4E69-9A85-A3F4EDA386A8}" type="datetimeFigureOut">
              <a:rPr lang="pt-BR" smtClean="0"/>
              <a:t>30/03/2017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423543-BDC4-4551-9EC1-BF7E5430968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193709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Nenhum texto alternativo automático disponível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473" y="257174"/>
            <a:ext cx="7710102" cy="486727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2600325" y="4348806"/>
            <a:ext cx="600692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8000" dirty="0">
                <a:latin typeface="Cordia New" panose="020B0304020202020204" pitchFamily="34" charset="-34"/>
                <a:cs typeface="Cordia New" panose="020B0304020202020204" pitchFamily="34" charset="-34"/>
              </a:rPr>
              <a:t>A Vida</a:t>
            </a:r>
          </a:p>
        </p:txBody>
      </p:sp>
    </p:spTree>
    <p:extLst>
      <p:ext uri="{BB962C8B-B14F-4D97-AF65-F5344CB8AC3E}">
        <p14:creationId xmlns:p14="http://schemas.microsoft.com/office/powerpoint/2010/main" val="863005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>
        <p:wheel spokes="1"/>
        <p:sndAc>
          <p:stSnd>
            <p:snd r:embed="rId2" name="The Piano Brothers - Memory (2).wav"/>
          </p:stSnd>
        </p:sndAc>
      </p:transition>
    </mc:Choice>
    <mc:Fallback>
      <p:transition spd="slow" advTm="6000">
        <p:wheel spokes="1"/>
        <p:sndAc>
          <p:stSnd>
            <p:snd r:embed="rId2" name="The Piano Brothers - Memory (2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6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6" dur="1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7" dur="1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8" dur="1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9" dur="1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Nenhum texto alternativo automático disponível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024" y="939114"/>
            <a:ext cx="5041557" cy="50292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4917989" y="787436"/>
            <a:ext cx="3892377" cy="48344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pt-BR" sz="4800" b="1" i="1" dirty="0">
                <a:solidFill>
                  <a:srgbClr val="333333"/>
                </a:solidFill>
                <a:latin typeface="Cordia New" panose="020B0304020202020204" pitchFamily="34" charset="-34"/>
                <a:ea typeface="Times New Roman" panose="02020603050405020304" pitchFamily="18" charset="0"/>
                <a:cs typeface="Cordia New" panose="020B0304020202020204" pitchFamily="34" charset="-34"/>
              </a:rPr>
              <a:t>Na caminhada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pt-BR" sz="4800" b="1" i="1" dirty="0">
                <a:solidFill>
                  <a:srgbClr val="333333"/>
                </a:solidFill>
                <a:latin typeface="Cordia New" panose="020B0304020202020204" pitchFamily="34" charset="-34"/>
                <a:ea typeface="Times New Roman" panose="02020603050405020304" pitchFamily="18" charset="0"/>
                <a:cs typeface="Cordia New" panose="020B0304020202020204" pitchFamily="34" charset="-34"/>
              </a:rPr>
              <a:t> da vida,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pt-BR" sz="4800" b="1" i="1" dirty="0">
                <a:solidFill>
                  <a:srgbClr val="333333"/>
                </a:solidFill>
                <a:latin typeface="Cordia New" panose="020B0304020202020204" pitchFamily="34" charset="-34"/>
                <a:ea typeface="Times New Roman" panose="02020603050405020304" pitchFamily="18" charset="0"/>
                <a:cs typeface="Cordia New" panose="020B0304020202020204" pitchFamily="34" charset="-34"/>
              </a:rPr>
              <a:t>sempre há muitos desafios, surpresas, tristezas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pt-BR" sz="4800" b="1" i="1" dirty="0">
                <a:solidFill>
                  <a:srgbClr val="333333"/>
                </a:solidFill>
                <a:latin typeface="Cordia New" panose="020B0304020202020204" pitchFamily="34" charset="-34"/>
                <a:ea typeface="Times New Roman" panose="02020603050405020304" pitchFamily="18" charset="0"/>
                <a:cs typeface="Cordia New" panose="020B0304020202020204" pitchFamily="34" charset="-34"/>
              </a:rPr>
              <a:t>e alegrias.</a:t>
            </a:r>
            <a:endParaRPr lang="pt-BR" sz="4800" b="1" i="1" dirty="0">
              <a:effectLst/>
              <a:latin typeface="Cordia New" panose="020B0304020202020204" pitchFamily="34" charset="-34"/>
              <a:ea typeface="Calibri" panose="020F0502020204030204" pitchFamily="34" charset="0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045017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>
        <p14:switch dir="r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Nenhum texto alternativo automático disponível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824" y="901014"/>
            <a:ext cx="5041557" cy="50292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4534929" y="0"/>
            <a:ext cx="4460790" cy="6415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pt-BR" sz="4800" b="1" i="1" dirty="0">
                <a:solidFill>
                  <a:srgbClr val="333333"/>
                </a:solidFill>
                <a:latin typeface="Cordia New" panose="020B0304020202020204" pitchFamily="34" charset="-34"/>
                <a:ea typeface="Times New Roman" panose="02020603050405020304" pitchFamily="18" charset="0"/>
                <a:cs typeface="Cordia New" panose="020B0304020202020204" pitchFamily="34" charset="-34"/>
              </a:rPr>
              <a:t>A vida é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pt-BR" sz="4800" b="1" i="1" dirty="0">
                <a:solidFill>
                  <a:srgbClr val="333333"/>
                </a:solidFill>
                <a:latin typeface="Cordia New" panose="020B0304020202020204" pitchFamily="34" charset="-34"/>
                <a:ea typeface="Times New Roman" panose="02020603050405020304" pitchFamily="18" charset="0"/>
                <a:cs typeface="Cordia New" panose="020B0304020202020204" pitchFamily="34" charset="-34"/>
              </a:rPr>
              <a:t> feita assim...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pt-BR" sz="4800" b="1" i="1" dirty="0">
                <a:solidFill>
                  <a:srgbClr val="333333"/>
                </a:solidFill>
                <a:latin typeface="Cordia New" panose="020B0304020202020204" pitchFamily="34" charset="-34"/>
                <a:ea typeface="Times New Roman" panose="02020603050405020304" pitchFamily="18" charset="0"/>
                <a:cs typeface="Cordia New" panose="020B0304020202020204" pitchFamily="34" charset="-34"/>
              </a:rPr>
              <a:t>Às vezes nos deparamos com situações que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pt-BR" sz="4800" b="1" i="1" dirty="0">
                <a:solidFill>
                  <a:srgbClr val="333333"/>
                </a:solidFill>
                <a:latin typeface="Cordia New" panose="020B0304020202020204" pitchFamily="34" charset="-34"/>
                <a:ea typeface="Times New Roman" panose="02020603050405020304" pitchFamily="18" charset="0"/>
                <a:cs typeface="Cordia New" panose="020B0304020202020204" pitchFamily="34" charset="-34"/>
              </a:rPr>
              <a:t> nos </a:t>
            </a:r>
            <a:r>
              <a:rPr lang="pt-BR" sz="4800" b="1" i="1" dirty="0" err="1">
                <a:solidFill>
                  <a:srgbClr val="333333"/>
                </a:solidFill>
                <a:latin typeface="Cordia New" panose="020B0304020202020204" pitchFamily="34" charset="-34"/>
                <a:ea typeface="Times New Roman" panose="02020603050405020304" pitchFamily="18" charset="0"/>
                <a:cs typeface="Cordia New" panose="020B0304020202020204" pitchFamily="34" charset="-34"/>
              </a:rPr>
              <a:t>aflingem</a:t>
            </a:r>
            <a:r>
              <a:rPr lang="pt-BR" sz="4800" b="1" i="1" dirty="0">
                <a:solidFill>
                  <a:srgbClr val="333333"/>
                </a:solidFill>
                <a:latin typeface="Cordia New" panose="020B0304020202020204" pitchFamily="34" charset="-34"/>
                <a:ea typeface="Times New Roman" panose="02020603050405020304" pitchFamily="18" charset="0"/>
                <a:cs typeface="Cordia New" panose="020B0304020202020204" pitchFamily="34" charset="-34"/>
              </a:rPr>
              <a:t>,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pt-BR" sz="4800" b="1" i="1" dirty="0">
                <a:solidFill>
                  <a:srgbClr val="333333"/>
                </a:solidFill>
                <a:latin typeface="Cordia New" panose="020B0304020202020204" pitchFamily="34" charset="-34"/>
                <a:ea typeface="Times New Roman" panose="02020603050405020304" pitchFamily="18" charset="0"/>
                <a:cs typeface="Cordia New" panose="020B0304020202020204" pitchFamily="34" charset="-34"/>
              </a:rPr>
              <a:t> nos fazem sentir,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pt-BR" sz="4800" b="1" i="1" dirty="0">
                <a:solidFill>
                  <a:srgbClr val="333333"/>
                </a:solidFill>
                <a:latin typeface="Cordia New" panose="020B0304020202020204" pitchFamily="34" charset="-34"/>
                <a:ea typeface="Times New Roman" panose="02020603050405020304" pitchFamily="18" charset="0"/>
                <a:cs typeface="Cordia New" panose="020B0304020202020204" pitchFamily="34" charset="-34"/>
              </a:rPr>
              <a:t> e até mesmo chorar… </a:t>
            </a:r>
            <a:endParaRPr lang="pt-BR" sz="4800" b="1" i="1" dirty="0">
              <a:effectLst/>
              <a:latin typeface="Cordia New" panose="020B0304020202020204" pitchFamily="34" charset="-34"/>
              <a:ea typeface="Calibri" panose="020F0502020204030204" pitchFamily="34" charset="0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23467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>
        <p14:switch dir="r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Nenhum texto alternativo automático disponível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74" y="986739"/>
            <a:ext cx="5041557" cy="50292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4670855" y="184141"/>
            <a:ext cx="4213652" cy="6415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pt-BR" sz="4800" b="1" i="1" dirty="0">
                <a:solidFill>
                  <a:srgbClr val="333333"/>
                </a:solidFill>
                <a:latin typeface="Cordia New" panose="020B0304020202020204" pitchFamily="34" charset="-34"/>
                <a:ea typeface="Times New Roman" panose="02020603050405020304" pitchFamily="18" charset="0"/>
                <a:cs typeface="Cordia New" panose="020B0304020202020204" pitchFamily="34" charset="-34"/>
              </a:rPr>
              <a:t>Mais saiba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pt-BR" sz="4800" b="1" i="1" dirty="0">
                <a:solidFill>
                  <a:srgbClr val="333333"/>
                </a:solidFill>
                <a:latin typeface="Cordia New" panose="020B0304020202020204" pitchFamily="34" charset="-34"/>
                <a:ea typeface="Times New Roman" panose="02020603050405020304" pitchFamily="18" charset="0"/>
                <a:cs typeface="Cordia New" panose="020B0304020202020204" pitchFamily="34" charset="-34"/>
              </a:rPr>
              <a:t> por certo,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pt-BR" sz="4800" b="1" i="1" dirty="0">
                <a:solidFill>
                  <a:srgbClr val="333333"/>
                </a:solidFill>
                <a:latin typeface="Cordia New" panose="020B0304020202020204" pitchFamily="34" charset="-34"/>
                <a:ea typeface="Times New Roman" panose="02020603050405020304" pitchFamily="18" charset="0"/>
                <a:cs typeface="Cordia New" panose="020B0304020202020204" pitchFamily="34" charset="-34"/>
              </a:rPr>
              <a:t>que a cada momento da vida,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pt-BR" sz="4800" b="1" i="1" dirty="0">
                <a:solidFill>
                  <a:srgbClr val="333333"/>
                </a:solidFill>
                <a:latin typeface="Cordia New" panose="020B0304020202020204" pitchFamily="34" charset="-34"/>
                <a:ea typeface="Times New Roman" panose="02020603050405020304" pitchFamily="18" charset="0"/>
                <a:cs typeface="Cordia New" panose="020B0304020202020204" pitchFamily="34" charset="-34"/>
              </a:rPr>
              <a:t> cada lágrima caída, cada sorriso dado, estará tudo anotado no diário de Deus... </a:t>
            </a:r>
            <a:endParaRPr lang="pt-BR" sz="4800" b="1" i="1" dirty="0">
              <a:effectLst/>
              <a:latin typeface="Cordia New" panose="020B0304020202020204" pitchFamily="34" charset="-34"/>
              <a:ea typeface="Calibri" panose="020F0502020204030204" pitchFamily="34" charset="0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3834032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>
        <p14:switch dir="r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Nenhum texto alternativo automático disponível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924" y="815289"/>
            <a:ext cx="5041557" cy="50292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4572000" y="1294841"/>
            <a:ext cx="4572000" cy="434041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pt-BR" sz="4800" b="1" i="1" dirty="0">
                <a:solidFill>
                  <a:srgbClr val="333333"/>
                </a:solidFill>
                <a:latin typeface="Cordia New" panose="020B0304020202020204" pitchFamily="34" charset="-34"/>
                <a:ea typeface="Times New Roman" panose="02020603050405020304" pitchFamily="18" charset="0"/>
                <a:cs typeface="Cordia New" panose="020B0304020202020204" pitchFamily="34" charset="-34"/>
              </a:rPr>
              <a:t>E pode ter certeza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pt-BR" sz="4800" b="1" i="1" dirty="0">
                <a:solidFill>
                  <a:srgbClr val="333333"/>
                </a:solidFill>
                <a:latin typeface="Cordia New" panose="020B0304020202020204" pitchFamily="34" charset="-34"/>
                <a:ea typeface="Times New Roman" panose="02020603050405020304" pitchFamily="18" charset="0"/>
                <a:cs typeface="Cordia New" panose="020B0304020202020204" pitchFamily="34" charset="-34"/>
              </a:rPr>
              <a:t>que em nenhum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pt-BR" sz="4800" b="1" i="1" dirty="0">
                <a:solidFill>
                  <a:srgbClr val="333333"/>
                </a:solidFill>
                <a:latin typeface="Cordia New" panose="020B0304020202020204" pitchFamily="34" charset="-34"/>
                <a:ea typeface="Times New Roman" panose="02020603050405020304" pitchFamily="18" charset="0"/>
                <a:cs typeface="Cordia New" panose="020B0304020202020204" pitchFamily="34" charset="-34"/>
              </a:rPr>
              <a:t> segundo,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pt-BR" sz="4800" b="1" i="1" dirty="0">
                <a:solidFill>
                  <a:srgbClr val="333333"/>
                </a:solidFill>
                <a:latin typeface="Cordia New" panose="020B0304020202020204" pitchFamily="34" charset="-34"/>
                <a:ea typeface="Times New Roman" panose="02020603050405020304" pitchFamily="18" charset="0"/>
                <a:cs typeface="Cordia New" panose="020B0304020202020204" pitchFamily="34" charset="-34"/>
              </a:rPr>
              <a:t> ele esqueceu de anotar.</a:t>
            </a:r>
            <a:endParaRPr lang="pt-BR" sz="4800" b="1" i="1" dirty="0">
              <a:latin typeface="Cordia New" panose="020B0304020202020204" pitchFamily="34" charset="-34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pt-BR" dirty="0">
                <a:solidFill>
                  <a:srgbClr val="33333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pt-BR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28076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14:switch dir="r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Nenhum texto alternativo automático disponível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924" y="929589"/>
            <a:ext cx="5041557" cy="50292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4967416" y="481914"/>
            <a:ext cx="3880022" cy="56247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pt-BR" sz="4800" b="1" i="1" dirty="0">
                <a:solidFill>
                  <a:srgbClr val="333333"/>
                </a:solidFill>
                <a:latin typeface="Cordia New" panose="020B0304020202020204" pitchFamily="34" charset="-34"/>
                <a:ea typeface="Times New Roman" panose="02020603050405020304" pitchFamily="18" charset="0"/>
                <a:cs typeface="Cordia New" panose="020B0304020202020204" pitchFamily="34" charset="-34"/>
              </a:rPr>
              <a:t>Anotou suas lutas, seus choros,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pt-BR" sz="4800" b="1" i="1" dirty="0">
                <a:solidFill>
                  <a:srgbClr val="333333"/>
                </a:solidFill>
                <a:latin typeface="Cordia New" panose="020B0304020202020204" pitchFamily="34" charset="-34"/>
                <a:ea typeface="Times New Roman" panose="02020603050405020304" pitchFamily="18" charset="0"/>
                <a:cs typeface="Cordia New" panose="020B0304020202020204" pitchFamily="34" charset="-34"/>
              </a:rPr>
              <a:t>mais com um detalhe,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pt-BR" sz="4800" b="1" i="1" dirty="0">
                <a:solidFill>
                  <a:srgbClr val="333333"/>
                </a:solidFill>
                <a:latin typeface="Cordia New" panose="020B0304020202020204" pitchFamily="34" charset="-34"/>
                <a:ea typeface="Times New Roman" panose="02020603050405020304" pitchFamily="18" charset="0"/>
                <a:cs typeface="Cordia New" panose="020B0304020202020204" pitchFamily="34" charset="-34"/>
              </a:rPr>
              <a:t> ele não esqueceu de anotar o dia de sua vitória! </a:t>
            </a:r>
            <a:endParaRPr lang="pt-BR" sz="4800" b="1" i="1" dirty="0">
              <a:effectLst/>
              <a:latin typeface="Cordia New" panose="020B0304020202020204" pitchFamily="34" charset="-34"/>
              <a:ea typeface="Calibri" panose="020F0502020204030204" pitchFamily="34" charset="0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064164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000">
        <p14:switch dir="r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Nenhum texto alternativo automático disponível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0936" y="875775"/>
            <a:ext cx="5041557" cy="50292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4794421" y="182831"/>
            <a:ext cx="4077730" cy="6415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pt-BR" sz="4800" b="1" i="1" dirty="0">
                <a:solidFill>
                  <a:srgbClr val="333333"/>
                </a:solidFill>
                <a:latin typeface="Cordia New" panose="020B0304020202020204" pitchFamily="34" charset="-34"/>
                <a:ea typeface="Times New Roman" panose="02020603050405020304" pitchFamily="18" charset="0"/>
                <a:cs typeface="Cordia New" panose="020B0304020202020204" pitchFamily="34" charset="-34"/>
              </a:rPr>
              <a:t>Então deixa lhe dizer: não desista de seus projetos e sonhos, porque mesmo antes de eles serem projetados por você, já foram projetado e anotado por Deus!</a:t>
            </a:r>
            <a:endParaRPr lang="pt-BR" sz="4800" b="1" i="1" dirty="0">
              <a:effectLst/>
              <a:latin typeface="Cordia New" panose="020B0304020202020204" pitchFamily="34" charset="-34"/>
              <a:ea typeface="Calibri" panose="020F0502020204030204" pitchFamily="34" charset="0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3104244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000">
        <p14:switch dir="r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Nenhum texto alternativo automático disponível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024" y="947609"/>
            <a:ext cx="5041557" cy="50292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ângulo 2"/>
          <p:cNvSpPr/>
          <p:nvPr/>
        </p:nvSpPr>
        <p:spPr>
          <a:xfrm>
            <a:off x="4957891" y="748614"/>
            <a:ext cx="3880022" cy="54271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pt-BR" sz="4800" b="1" i="1" dirty="0">
                <a:solidFill>
                  <a:srgbClr val="333333"/>
                </a:solidFill>
                <a:latin typeface="Cordia New" panose="020B0304020202020204" pitchFamily="34" charset="-34"/>
                <a:ea typeface="Times New Roman" panose="02020603050405020304" pitchFamily="18" charset="0"/>
                <a:cs typeface="Cordia New" panose="020B0304020202020204" pitchFamily="34" charset="-34"/>
              </a:rPr>
              <a:t>Formatação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pt-BR" sz="4800" b="1" i="1" dirty="0" err="1">
                <a:solidFill>
                  <a:srgbClr val="333333"/>
                </a:solidFill>
                <a:effectLst/>
                <a:latin typeface="Cordia New" panose="020B0304020202020204" pitchFamily="34" charset="-34"/>
                <a:ea typeface="Calibri" panose="020F0502020204030204" pitchFamily="34" charset="0"/>
                <a:cs typeface="Cordia New" panose="020B0304020202020204" pitchFamily="34" charset="-34"/>
              </a:rPr>
              <a:t>Verarduin</a:t>
            </a:r>
            <a:endParaRPr lang="pt-BR" sz="4800" b="1" i="1" dirty="0">
              <a:solidFill>
                <a:srgbClr val="333333"/>
              </a:solidFill>
              <a:effectLst/>
              <a:latin typeface="Cordia New" panose="020B0304020202020204" pitchFamily="34" charset="-34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pt-BR" sz="4800" b="1" i="1" dirty="0">
                <a:solidFill>
                  <a:srgbClr val="333333"/>
                </a:solidFill>
                <a:latin typeface="Cordia New" panose="020B0304020202020204" pitchFamily="34" charset="-34"/>
                <a:ea typeface="Calibri" panose="020F0502020204030204" pitchFamily="34" charset="0"/>
                <a:cs typeface="Cordia New" panose="020B0304020202020204" pitchFamily="34" charset="-34"/>
              </a:rPr>
              <a:t>Texto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pt-BR" sz="4800" b="1" i="1" dirty="0" err="1">
                <a:solidFill>
                  <a:srgbClr val="333333"/>
                </a:solidFill>
                <a:effectLst/>
                <a:latin typeface="Cordia New" panose="020B0304020202020204" pitchFamily="34" charset="-34"/>
                <a:ea typeface="Calibri" panose="020F0502020204030204" pitchFamily="34" charset="0"/>
                <a:cs typeface="Cordia New" panose="020B0304020202020204" pitchFamily="34" charset="-34"/>
              </a:rPr>
              <a:t>Extraido</a:t>
            </a:r>
            <a:r>
              <a:rPr lang="pt-BR" sz="4800" b="1" i="1" dirty="0">
                <a:solidFill>
                  <a:srgbClr val="333333"/>
                </a:solidFill>
                <a:effectLst/>
                <a:latin typeface="Cordia New" panose="020B0304020202020204" pitchFamily="34" charset="-34"/>
                <a:ea typeface="Calibri" panose="020F0502020204030204" pitchFamily="34" charset="0"/>
                <a:cs typeface="Cordia New" panose="020B0304020202020204" pitchFamily="34" charset="-34"/>
              </a:rPr>
              <a:t> da Internet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pt-BR" sz="4800" b="1" i="1" dirty="0">
                <a:solidFill>
                  <a:srgbClr val="333333"/>
                </a:solidFill>
                <a:latin typeface="Cordia New" panose="020B0304020202020204" pitchFamily="34" charset="-34"/>
                <a:ea typeface="Calibri" panose="020F0502020204030204" pitchFamily="34" charset="0"/>
                <a:cs typeface="Cordia New" panose="020B0304020202020204" pitchFamily="34" charset="-34"/>
              </a:rPr>
              <a:t>Imagem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pt-BR" sz="4800" b="1" i="1" dirty="0">
                <a:solidFill>
                  <a:srgbClr val="333333"/>
                </a:solidFill>
                <a:effectLst/>
                <a:latin typeface="Cordia New" panose="020B0304020202020204" pitchFamily="34" charset="-34"/>
                <a:ea typeface="Calibri" panose="020F0502020204030204" pitchFamily="34" charset="0"/>
                <a:cs typeface="Cordia New" panose="020B0304020202020204" pitchFamily="34" charset="-34"/>
              </a:rPr>
              <a:t>Internet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pt-BR" sz="3600" b="1" i="1" dirty="0">
                <a:solidFill>
                  <a:srgbClr val="333333"/>
                </a:solidFill>
                <a:latin typeface="Cordia New" panose="020B0304020202020204" pitchFamily="34" charset="-34"/>
                <a:ea typeface="Calibri" panose="020F0502020204030204" pitchFamily="34" charset="0"/>
                <a:cs typeface="Cordia New" panose="020B0304020202020204" pitchFamily="34" charset="-34"/>
              </a:rPr>
              <a:t>Vera.arduin@gmail.com</a:t>
            </a:r>
            <a:endParaRPr lang="pt-BR" sz="3600" b="1" i="1" dirty="0">
              <a:effectLst/>
              <a:latin typeface="Cordia New" panose="020B0304020202020204" pitchFamily="34" charset="-34"/>
              <a:ea typeface="Calibri" panose="020F0502020204030204" pitchFamily="34" charset="0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887993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000">
        <p14:switch dir="r"/>
      </p:transition>
    </mc:Choice>
    <mc:Fallback>
      <p:transition spd="slow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o Office">
  <a:themeElements>
    <a:clrScheme name="Mediano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330</TotalTime>
  <Words>164</Words>
  <Application>Microsoft Office PowerPoint</Application>
  <PresentationFormat>Apresentação na tela (4:3)</PresentationFormat>
  <Paragraphs>31</Paragraphs>
  <Slides>8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8</vt:i4>
      </vt:variant>
    </vt:vector>
  </HeadingPairs>
  <TitlesOfParts>
    <vt:vector size="15" baseType="lpstr">
      <vt:lpstr>Arial</vt:lpstr>
      <vt:lpstr>Calibri</vt:lpstr>
      <vt:lpstr>Calibri Light</vt:lpstr>
      <vt:lpstr>Cordia New</vt:lpstr>
      <vt:lpstr>Helvetica</vt:lpstr>
      <vt:lpstr>Times New Roman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windows</dc:creator>
  <cp:lastModifiedBy>windows</cp:lastModifiedBy>
  <cp:revision>7</cp:revision>
  <dcterms:created xsi:type="dcterms:W3CDTF">2017-03-30T14:45:46Z</dcterms:created>
  <dcterms:modified xsi:type="dcterms:W3CDTF">2017-03-30T20:15:53Z</dcterms:modified>
</cp:coreProperties>
</file>