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cg72c0dV9RccCgpqJvOSg" hashData="G1NhfQsirS3mkVJIaPkqQvi2MN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9B5D2-535F-4EF4-929C-DD8478C8781B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10A7C-C8D0-4C0E-9B40-3955CCEEE75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9B5D2-535F-4EF4-929C-DD8478C8781B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10A7C-C8D0-4C0E-9B40-3955CCEEE75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9B5D2-535F-4EF4-929C-DD8478C8781B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10A7C-C8D0-4C0E-9B40-3955CCEEE75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9B5D2-535F-4EF4-929C-DD8478C8781B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10A7C-C8D0-4C0E-9B40-3955CCEEE75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9B5D2-535F-4EF4-929C-DD8478C8781B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10A7C-C8D0-4C0E-9B40-3955CCEEE75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9B5D2-535F-4EF4-929C-DD8478C8781B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10A7C-C8D0-4C0E-9B40-3955CCEEE75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9B5D2-535F-4EF4-929C-DD8478C8781B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10A7C-C8D0-4C0E-9B40-3955CCEEE75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9B5D2-535F-4EF4-929C-DD8478C8781B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10A7C-C8D0-4C0E-9B40-3955CCEEE75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9B5D2-535F-4EF4-929C-DD8478C8781B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10A7C-C8D0-4C0E-9B40-3955CCEEE75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9B5D2-535F-4EF4-929C-DD8478C8781B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10A7C-C8D0-4C0E-9B40-3955CCEEE75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9B5D2-535F-4EF4-929C-DD8478C8781B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10A7C-C8D0-4C0E-9B40-3955CCEEE75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9B5D2-535F-4EF4-929C-DD8478C8781B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10A7C-C8D0-4C0E-9B40-3955CCEEE75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era\Desktop\TUDO DE TUDO\Nova pasta (3)\1756658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8000" i="1" dirty="0" smtClean="0">
                <a:solidFill>
                  <a:schemeClr val="bg1"/>
                </a:solidFill>
                <a:latin typeface="Lucida Calligraphy" pitchFamily="66" charset="0"/>
              </a:rPr>
              <a:t>PARA  LER e </a:t>
            </a:r>
          </a:p>
          <a:p>
            <a:pPr algn="ctr"/>
            <a:r>
              <a:rPr lang="pt-BR" sz="8000" i="1" dirty="0" smtClean="0">
                <a:solidFill>
                  <a:schemeClr val="bg1"/>
                </a:solidFill>
                <a:latin typeface="Lucida Calligraphy" pitchFamily="66" charset="0"/>
              </a:rPr>
              <a:t>REFLETIR </a:t>
            </a:r>
            <a:endParaRPr lang="pt-BR" sz="8000" i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6000">
    <p:sndAc>
      <p:stSnd>
        <p:snd r:embed="rId2" name="clayderel delfin az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era\Desktop\TUDO DE TUDO\Nova pasta (3)\1756658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143108" y="357166"/>
            <a:ext cx="70008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  <a:t>Não veja si mesmo como o personagem de uma história fictícia...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era\Desktop\TUDO DE TUDO\Nova pasta (3)\1756658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928894" y="0"/>
            <a:ext cx="62151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Faça a sua história HOJE</a:t>
            </a:r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olhe e sinta suas ações ocorrendo agora... 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era\Desktop\TUDO DE TUDO\Nova pasta (3)\1756658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4429124" y="428604"/>
            <a:ext cx="47148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Visualize o que deseja no momento e grave isso na mente para que tudo aconteça... 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era\Desktop\TUDO DE TUDO\Nova pasta (3)\1756658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4643438" y="285728"/>
            <a:ext cx="450056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ahoma" pitchFamily="34" charset="0"/>
              </a:rPr>
              <a:t>Você tem o poder sobre a sua mente...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ahoma" pitchFamily="34" charset="0"/>
              </a:rPr>
              <a:t> Esse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  <a:t>é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ahoma" pitchFamily="34" charset="0"/>
              </a:rPr>
              <a:t> o segredo da realiza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  <a:t>ç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ahoma" pitchFamily="34" charset="0"/>
              </a:rPr>
              <a:t>ão!!!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  <a:t> 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era\Desktop\TUDO DE TUDO\Nova pasta (3)\1756658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4143372" y="0"/>
            <a:ext cx="50006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  <a:t>Se é para transformar, começa contigo mesmo.</a:t>
            </a:r>
            <a:b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  <a:t>Se é para falar</a:t>
            </a:r>
            <a:r>
              <a:rPr lang="pt-BR" sz="3600" i="1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  <a:t>que seja para bendizer...</a:t>
            </a:r>
            <a:b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</a:br>
            <a:endParaRPr lang="pt-BR" sz="3600" i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era\Desktop\TUDO DE TUDO\Nova pasta (3)\1756658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928926" y="0"/>
            <a:ext cx="621507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  <a:t>Se é para sentir, por favor</a:t>
            </a:r>
            <a:r>
              <a:rPr lang="pt-BR" sz="3600" i="1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  <a:t>que seja com a alma...</a:t>
            </a:r>
            <a:b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  <a:t>E ao te expressares</a:t>
            </a:r>
            <a:r>
              <a:rPr lang="pt-BR" sz="3600" i="1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  <a:t>atenta para que tua verdade tenha como base o respeito, a generosa oferta de mãos perfumadas de desapego...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era\Desktop\TUDO DE TUDO\Nova pasta (3)\1756658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571868" y="0"/>
            <a:ext cx="55721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E de mãos postas, reverentemente</a:t>
            </a:r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te curva</a:t>
            </a:r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.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porque se for para ser amado</a:t>
            </a:r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que seja em graça...</a:t>
            </a:r>
            <a:b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</a:br>
            <a:endParaRPr lang="pt-B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era\Desktop\TUDO DE TUDO\Nova pasta (3)\1756658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4000496" y="302359"/>
            <a:ext cx="51435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Porque se o amor acontece...</a:t>
            </a:r>
            <a:b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É porque Deus desce, </a:t>
            </a:r>
            <a:endParaRPr lang="pt-B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e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caminha na mesma estrada conosco</a:t>
            </a:r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.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</a:br>
            <a:endParaRPr lang="pt-B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era\Desktop\TUDO DE TUDO\Nova pasta (3)\1756658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4286248" y="0"/>
            <a:ext cx="48577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  <a:t>Não precisamos mais de palavras vazias</a:t>
            </a:r>
            <a:r>
              <a:rPr lang="pt-BR" sz="3600" i="1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  <a:t>o mundo está corroído delas...</a:t>
            </a:r>
            <a:br>
              <a:rPr lang="pt-BR" sz="3600" i="1" dirty="0">
                <a:solidFill>
                  <a:schemeClr val="bg1"/>
                </a:solidFill>
                <a:latin typeface="Lucida Calligraphy" pitchFamily="66" charset="0"/>
              </a:rPr>
            </a:br>
            <a:endParaRPr lang="pt-BR" sz="3600" i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era\Desktop\TUDO DE TUDO\Nova pasta (3)\1756658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4214810" y="357166"/>
            <a:ext cx="492919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Precisamos de contato, de irmãos</a:t>
            </a:r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Se é para viver, que seja em união...</a:t>
            </a:r>
            <a:b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pt-BR" sz="3600" dirty="0">
                <a:solidFill>
                  <a:schemeClr val="bg1"/>
                </a:solidFill>
                <a:latin typeface="Lucida Calligraphy" pitchFamily="66" charset="0"/>
              </a:rPr>
              <a:t>Se é para nos aproximarmos de alguém...que seja sem máscara, que seja de cara, e ego lavados...</a:t>
            </a:r>
            <a:r>
              <a:rPr lang="pt-BR" sz="3600" dirty="0">
                <a:latin typeface="Lucida Calligraphy" pitchFamily="66" charset="0"/>
              </a:rPr>
              <a:t/>
            </a:r>
            <a:br>
              <a:rPr lang="pt-BR" sz="3600" dirty="0">
                <a:latin typeface="Lucida Calligraphy" pitchFamily="66" charset="0"/>
              </a:rPr>
            </a:br>
            <a:endParaRPr lang="pt-BR" sz="3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Vera\Desktop\TUDO DE TUDO\Nova pasta (3)\1756658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Formatação: Vera </a:t>
            </a:r>
            <a:r>
              <a:rPr lang="pt-BR" sz="3600" dirty="0" err="1" smtClean="0">
                <a:solidFill>
                  <a:schemeClr val="bg1"/>
                </a:solidFill>
                <a:latin typeface="Lucida Calligraphy" pitchFamily="66" charset="0"/>
              </a:rPr>
              <a:t>Arduin</a:t>
            </a:r>
            <a:endParaRPr lang="pt-B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Texto: Desconheço autoria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Imagem: Internet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itchFamily="66" charset="0"/>
              </a:rPr>
              <a:t>Vera.arduin@gmail.com</a:t>
            </a:r>
            <a:endParaRPr lang="pt-B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PARA LER E REFLETI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 LER E REFLETIR</Template>
  <TotalTime>0</TotalTime>
  <Words>160</Words>
  <Application>Microsoft Office PowerPoint</Application>
  <PresentationFormat>Apresentação na tela (4:3)</PresentationFormat>
  <Paragraphs>27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PARA LER E REFLETIR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2014-06-01T17:31:57Z</dcterms:created>
  <dcterms:modified xsi:type="dcterms:W3CDTF">2014-06-01T17:32:39Z</dcterms:modified>
</cp:coreProperties>
</file>