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  <p:sldId id="270" r:id="rId3"/>
    <p:sldId id="269" r:id="rId4"/>
    <p:sldId id="268" r:id="rId5"/>
    <p:sldId id="267" r:id="rId6"/>
    <p:sldId id="264" r:id="rId7"/>
    <p:sldId id="272" r:id="rId8"/>
    <p:sldId id="273" r:id="rId9"/>
    <p:sldId id="274" r:id="rId10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84" y="-29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B9F0D-5B55-4C33-9CDF-639C6102274F}" type="datetimeFigureOut">
              <a:rPr lang="pt-BR" smtClean="0"/>
              <a:pPr/>
              <a:t>29/01/2015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E169A9-61C1-471B-9730-9FE7DFBB9A04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B9F0D-5B55-4C33-9CDF-639C6102274F}" type="datetimeFigureOut">
              <a:rPr lang="pt-BR" smtClean="0"/>
              <a:pPr/>
              <a:t>29/01/2015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E169A9-61C1-471B-9730-9FE7DFBB9A04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B9F0D-5B55-4C33-9CDF-639C6102274F}" type="datetimeFigureOut">
              <a:rPr lang="pt-BR" smtClean="0"/>
              <a:pPr/>
              <a:t>29/01/2015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E169A9-61C1-471B-9730-9FE7DFBB9A04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B9F0D-5B55-4C33-9CDF-639C6102274F}" type="datetimeFigureOut">
              <a:rPr lang="pt-BR" smtClean="0"/>
              <a:pPr/>
              <a:t>29/01/2015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E169A9-61C1-471B-9730-9FE7DFBB9A04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B9F0D-5B55-4C33-9CDF-639C6102274F}" type="datetimeFigureOut">
              <a:rPr lang="pt-BR" smtClean="0"/>
              <a:pPr/>
              <a:t>29/01/2015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E169A9-61C1-471B-9730-9FE7DFBB9A04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B9F0D-5B55-4C33-9CDF-639C6102274F}" type="datetimeFigureOut">
              <a:rPr lang="pt-BR" smtClean="0"/>
              <a:pPr/>
              <a:t>29/01/2015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E169A9-61C1-471B-9730-9FE7DFBB9A04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B9F0D-5B55-4C33-9CDF-639C6102274F}" type="datetimeFigureOut">
              <a:rPr lang="pt-BR" smtClean="0"/>
              <a:pPr/>
              <a:t>29/01/2015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E169A9-61C1-471B-9730-9FE7DFBB9A04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B9F0D-5B55-4C33-9CDF-639C6102274F}" type="datetimeFigureOut">
              <a:rPr lang="pt-BR" smtClean="0"/>
              <a:pPr/>
              <a:t>29/01/2015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E169A9-61C1-471B-9730-9FE7DFBB9A04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B9F0D-5B55-4C33-9CDF-639C6102274F}" type="datetimeFigureOut">
              <a:rPr lang="pt-BR" smtClean="0"/>
              <a:pPr/>
              <a:t>29/01/2015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E169A9-61C1-471B-9730-9FE7DFBB9A04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B9F0D-5B55-4C33-9CDF-639C6102274F}" type="datetimeFigureOut">
              <a:rPr lang="pt-BR" smtClean="0"/>
              <a:pPr/>
              <a:t>29/01/2015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E169A9-61C1-471B-9730-9FE7DFBB9A04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B9F0D-5B55-4C33-9CDF-639C6102274F}" type="datetimeFigureOut">
              <a:rPr lang="pt-BR" smtClean="0"/>
              <a:pPr/>
              <a:t>29/01/2015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E169A9-61C1-471B-9730-9FE7DFBB9A04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DB9F0D-5B55-4C33-9CDF-639C6102274F}" type="datetimeFigureOut">
              <a:rPr lang="pt-BR" smtClean="0"/>
              <a:pPr/>
              <a:t>29/01/2015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E169A9-61C1-471B-9730-9FE7DFBB9A04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PASTAS\COLOCANDO NA PASTA\10517701_804048636303335_7468439676793860193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357166"/>
            <a:ext cx="9144000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Lucida Calligraphy" pitchFamily="66" charset="0"/>
                <a:ea typeface="Calibri" pitchFamily="34" charset="0"/>
                <a:cs typeface="Times New Roman" pitchFamily="18" charset="0"/>
              </a:rPr>
              <a:t>Eu só quero me cercar de coisas boas!</a:t>
            </a:r>
            <a:endParaRPr kumimoji="0" lang="pt-BR" sz="4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Lucida Calligraphy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advTm="10000">
    <p:sndAc>
      <p:stSnd>
        <p:snd r:embed="rId2" name="JOHNLE~1611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PASTAS\COLOCANDO NA PASTA\10517701_804048636303335_7468439676793860193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0" y="214290"/>
            <a:ext cx="9144000" cy="16927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Lucida Calligraphy" pitchFamily="66" charset="0"/>
                <a:ea typeface="Calibri" pitchFamily="34" charset="0"/>
                <a:cs typeface="Times New Roman" pitchFamily="18" charset="0"/>
              </a:rPr>
              <a:t>Que Deus afaste de mim o mal, e as pessoas más.</a:t>
            </a:r>
            <a:endParaRPr kumimoji="0" lang="pt-BR" sz="2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Lucida Calligraphy" pitchFamily="66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Lucida Calligraphy" pitchFamily="66" charset="0"/>
                <a:ea typeface="Calibri" pitchFamily="34" charset="0"/>
                <a:cs typeface="Times New Roman" pitchFamily="18" charset="0"/>
              </a:rPr>
              <a:t>Que me afaste de tudo que for mal intencionado, mal dito, mal feito</a:t>
            </a:r>
            <a:endParaRPr kumimoji="0" lang="pt-BR" sz="2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Lucida Calligraphy" pitchFamily="66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Lucida Calligraphy" pitchFamily="66" charset="0"/>
                <a:ea typeface="Calibri" pitchFamily="34" charset="0"/>
                <a:cs typeface="Times New Roman" pitchFamily="18" charset="0"/>
              </a:rPr>
              <a:t>e mal direcionado.</a:t>
            </a:r>
            <a:endParaRPr kumimoji="0" lang="pt-BR" sz="2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Lucida Calligraphy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PASTAS\COLOCANDO NA PASTA\10517701_804048636303335_7468439676793860193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142844" y="642918"/>
            <a:ext cx="3857620" cy="289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Lucida Calligraphy" pitchFamily="66" charset="0"/>
                <a:ea typeface="Calibri" pitchFamily="34" charset="0"/>
                <a:cs typeface="Times New Roman" pitchFamily="18" charset="0"/>
              </a:rPr>
              <a:t>Que afaste de mim os dias sem cor e os olhares sem brilho.</a:t>
            </a:r>
            <a:endParaRPr kumimoji="0" lang="pt-BR" sz="2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Lucida Calligraphy" pitchFamily="66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Lucida Calligraphy" pitchFamily="66" charset="0"/>
                <a:ea typeface="Calibri" pitchFamily="34" charset="0"/>
                <a:cs typeface="Times New Roman" pitchFamily="18" charset="0"/>
              </a:rPr>
              <a:t>Que afaste de mim palavras que ferem e atitudes que magoam.</a:t>
            </a:r>
            <a:endParaRPr kumimoji="0" lang="pt-BR" sz="2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Lucida Calligraphy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PASTAS\COLOCANDO NA PASTA\10517701_804048636303335_7468439676793860193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500034" y="571480"/>
            <a:ext cx="8143900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Lucida Calligraphy" pitchFamily="66" charset="0"/>
                <a:ea typeface="Calibri" pitchFamily="34" charset="0"/>
                <a:cs typeface="Times New Roman" pitchFamily="18" charset="0"/>
              </a:rPr>
              <a:t>Que afaste de mim sentimentos sombrios.</a:t>
            </a:r>
            <a:endParaRPr kumimoji="0" lang="pt-BR" sz="2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Lucida Calligraphy" pitchFamily="66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Lucida Calligraphy" pitchFamily="66" charset="0"/>
                <a:ea typeface="Calibri" pitchFamily="34" charset="0"/>
                <a:cs typeface="Times New Roman" pitchFamily="18" charset="0"/>
              </a:rPr>
              <a:t>Que afaste de mim os corações ressentidos.</a:t>
            </a:r>
            <a:endParaRPr kumimoji="0" lang="pt-BR" sz="2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Lucida Calligraphy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PASTAS\COLOCANDO NA PASTA\10517701_804048636303335_7468439676793860193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4" name="Retângulo 3"/>
          <p:cNvSpPr/>
          <p:nvPr/>
        </p:nvSpPr>
        <p:spPr>
          <a:xfrm>
            <a:off x="4929190" y="357166"/>
            <a:ext cx="400049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pt-BR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Lucida Calligraphy" pitchFamily="66" charset="0"/>
                <a:ea typeface="Calibri" pitchFamily="34" charset="0"/>
                <a:cs typeface="Times New Roman" pitchFamily="18" charset="0"/>
              </a:rPr>
              <a:t>Que eu me afaste de tudo que me atalha, tudo que me paralisa.</a:t>
            </a:r>
            <a:endParaRPr kumimoji="0" lang="pt-BR" sz="2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Lucida Calligraphy" pitchFamily="66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pt-BR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Lucida Calligraphy" pitchFamily="66" charset="0"/>
                <a:ea typeface="Calibri" pitchFamily="34" charset="0"/>
                <a:cs typeface="Times New Roman" pitchFamily="18" charset="0"/>
              </a:rPr>
              <a:t>Que força nenhuma me impeça de levantar.</a:t>
            </a:r>
            <a:endParaRPr kumimoji="0" lang="pt-BR" sz="2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Lucida Calligraphy" pitchFamily="66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pt-BR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Lucida Calligraphy" pitchFamily="66" charset="0"/>
                <a:ea typeface="Calibri" pitchFamily="34" charset="0"/>
                <a:cs typeface="Times New Roman" pitchFamily="18" charset="0"/>
              </a:rPr>
              <a:t>Que pedra alguma me faça desviar do caminho.</a:t>
            </a:r>
            <a:endParaRPr kumimoji="0" lang="pt-BR" sz="2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Lucida Calligraphy" pitchFamily="66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pt-BR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Lucida Calligraphy" pitchFamily="66" charset="0"/>
                <a:ea typeface="Calibri" pitchFamily="34" charset="0"/>
                <a:cs typeface="Times New Roman" pitchFamily="18" charset="0"/>
              </a:rPr>
              <a:t>Que nada me faça desistir. 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pt-BR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Lucida Calligraphy" pitchFamily="66" charset="0"/>
                <a:ea typeface="Calibri" pitchFamily="34" charset="0"/>
                <a:cs typeface="Times New Roman" pitchFamily="18" charset="0"/>
              </a:rPr>
              <a:t>Nem me faça parar.</a:t>
            </a:r>
            <a:endParaRPr kumimoji="0" lang="pt-BR" sz="2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Lucida Calligraphy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PASTAS\COLOCANDO NA PASTA\10517701_804048636303335_7468439676793860193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22529" name="Rectangle 1"/>
          <p:cNvSpPr>
            <a:spLocks noChangeArrowheads="1"/>
          </p:cNvSpPr>
          <p:nvPr/>
        </p:nvSpPr>
        <p:spPr bwMode="auto">
          <a:xfrm>
            <a:off x="500034" y="500042"/>
            <a:ext cx="3214710" cy="4893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Lucida Calligraphy" pitchFamily="66" charset="0"/>
                <a:ea typeface="Calibri" pitchFamily="34" charset="0"/>
                <a:cs typeface="Times New Roman" pitchFamily="18" charset="0"/>
              </a:rPr>
              <a:t>Que mal nenhum alcance o meu coração e que nada me impeça de amar.</a:t>
            </a:r>
            <a:endParaRPr kumimoji="0" lang="pt-BR" sz="2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Lucida Calligraphy" pitchFamily="66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Lucida Calligraphy" pitchFamily="66" charset="0"/>
                <a:ea typeface="Calibri" pitchFamily="34" charset="0"/>
                <a:cs typeface="Times New Roman" pitchFamily="18" charset="0"/>
              </a:rPr>
              <a:t>Que se afaste de mim tudo o que não couber no meu eu.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Lucida Calligraphy" pitchFamily="66" charset="0"/>
                <a:ea typeface="Calibri" pitchFamily="34" charset="0"/>
                <a:cs typeface="Times New Roman" pitchFamily="18" charset="0"/>
              </a:rPr>
              <a:t>No meu ser.</a:t>
            </a:r>
            <a:endParaRPr kumimoji="0" lang="pt-BR" sz="2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Lucida Calligraphy" pitchFamily="66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Lucida Calligraphy" pitchFamily="66" charset="0"/>
                <a:ea typeface="Calibri" pitchFamily="34" charset="0"/>
                <a:cs typeface="Times New Roman" pitchFamily="18" charset="0"/>
              </a:rPr>
              <a:t>No meu bem querer.</a:t>
            </a:r>
            <a:endParaRPr kumimoji="0" lang="pt-BR" sz="2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Lucida Calligraphy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2000"/>
                                        <p:tgtEl>
                                          <p:spTgt spid="22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2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PASTAS\COLOCANDO NA PASTA\10517701_804048636303335_7468439676793860193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25601" name="Rectangle 1"/>
          <p:cNvSpPr>
            <a:spLocks noChangeArrowheads="1"/>
          </p:cNvSpPr>
          <p:nvPr/>
        </p:nvSpPr>
        <p:spPr bwMode="auto">
          <a:xfrm>
            <a:off x="357158" y="214290"/>
            <a:ext cx="8429684" cy="16927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Lucida Calligraphy" pitchFamily="66" charset="0"/>
                <a:ea typeface="Calibri" pitchFamily="34" charset="0"/>
                <a:cs typeface="Times New Roman" pitchFamily="18" charset="0"/>
              </a:rPr>
              <a:t>Que se afaste, tudo o que for pequeno e mesquinho.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Lucida Calligraphy" pitchFamily="66" charset="0"/>
                <a:ea typeface="Calibri" pitchFamily="34" charset="0"/>
                <a:cs typeface="Times New Roman" pitchFamily="18" charset="0"/>
              </a:rPr>
              <a:t>Que se afaste de mim tudo o que não tiver DEUS. </a:t>
            </a:r>
            <a:endParaRPr kumimoji="0" lang="pt-BR" sz="2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Lucida Calligraphy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2000"/>
                                        <p:tgtEl>
                                          <p:spTgt spid="256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PASTAS\COLOCANDO NA PASTA\10517701_804048636303335_7468439676793860193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1071538" y="571480"/>
            <a:ext cx="7215238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Lucida Calligraphy" pitchFamily="66" charset="0"/>
                <a:ea typeface="Calibri" pitchFamily="34" charset="0"/>
                <a:cs typeface="Times New Roman" pitchFamily="18" charset="0"/>
              </a:rPr>
              <a:t>Que eu me cerque só do que é bom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Lucida Calligraphy" pitchFamily="66" charset="0"/>
                <a:ea typeface="Calibri" pitchFamily="34" charset="0"/>
                <a:cs typeface="Times New Roman" pitchFamily="18" charset="0"/>
              </a:rPr>
              <a:t>e o que é do bem.</a:t>
            </a:r>
            <a:endParaRPr kumimoji="0" lang="pt-BR" sz="2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Lucida Calligraphy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2000"/>
                                        <p:tgtEl>
                                          <p:spTgt spid="245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PASTAS\COLOCANDO NA PASTA\10517701_804048636303335_7468439676793860193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3" name="CaixaDeTexto 2"/>
          <p:cNvSpPr txBox="1"/>
          <p:nvPr/>
        </p:nvSpPr>
        <p:spPr>
          <a:xfrm>
            <a:off x="428596" y="571480"/>
            <a:ext cx="3643338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dirty="0" smtClean="0">
                <a:solidFill>
                  <a:schemeClr val="bg1"/>
                </a:solidFill>
                <a:latin typeface="Lucida Calligraphy" pitchFamily="66" charset="0"/>
              </a:rPr>
              <a:t>Formatação</a:t>
            </a:r>
          </a:p>
          <a:p>
            <a:pPr algn="ctr"/>
            <a:r>
              <a:rPr lang="pt-BR" sz="2800" dirty="0" err="1" smtClean="0">
                <a:solidFill>
                  <a:schemeClr val="bg1"/>
                </a:solidFill>
                <a:latin typeface="Lucida Calligraphy" pitchFamily="66" charset="0"/>
              </a:rPr>
              <a:t>Verarduin</a:t>
            </a:r>
            <a:endParaRPr lang="pt-BR" sz="2800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pt-BR" sz="2800" dirty="0" smtClean="0">
                <a:solidFill>
                  <a:schemeClr val="bg1"/>
                </a:solidFill>
                <a:latin typeface="Lucida Calligraphy" pitchFamily="66" charset="0"/>
              </a:rPr>
              <a:t>Texto</a:t>
            </a:r>
          </a:p>
          <a:p>
            <a:pPr algn="ctr"/>
            <a:r>
              <a:rPr lang="pt-BR" sz="2800" dirty="0" smtClean="0">
                <a:solidFill>
                  <a:schemeClr val="bg1"/>
                </a:solidFill>
                <a:latin typeface="Lucida Calligraphy" pitchFamily="66" charset="0"/>
              </a:rPr>
              <a:t>Desconheço autoria</a:t>
            </a:r>
          </a:p>
          <a:p>
            <a:pPr algn="ctr"/>
            <a:r>
              <a:rPr lang="pt-BR" sz="2800" dirty="0" smtClean="0">
                <a:solidFill>
                  <a:schemeClr val="bg1"/>
                </a:solidFill>
                <a:latin typeface="Lucida Calligraphy" pitchFamily="66" charset="0"/>
              </a:rPr>
              <a:t>Imagem</a:t>
            </a:r>
          </a:p>
          <a:p>
            <a:pPr algn="ctr"/>
            <a:r>
              <a:rPr lang="pt-BR" sz="2800" dirty="0" smtClean="0">
                <a:solidFill>
                  <a:schemeClr val="bg1"/>
                </a:solidFill>
                <a:latin typeface="Lucida Calligraphy" pitchFamily="66" charset="0"/>
              </a:rPr>
              <a:t>Internet</a:t>
            </a:r>
            <a:endParaRPr lang="pt-BR" sz="28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2500298" y="5929330"/>
            <a:ext cx="50720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dirty="0" smtClean="0">
                <a:solidFill>
                  <a:schemeClr val="bg1"/>
                </a:solidFill>
                <a:latin typeface="Lucida Calligraphy" pitchFamily="66" charset="0"/>
              </a:rPr>
              <a:t>Vera.arduin@gmail.com</a:t>
            </a:r>
            <a:endParaRPr lang="pt-BR" sz="28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theme/theme1.xml><?xml version="1.0" encoding="utf-8"?>
<a:theme xmlns:a="http://schemas.openxmlformats.org/drawingml/2006/main" name="EU SÓ QUERO ME CERCAR DE COISAS BOAS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EU SÓ QUERO ME CERCAR DE COISAS BOAS</Template>
  <TotalTime>3</TotalTime>
  <Words>211</Words>
  <Application>Microsoft Office PowerPoint</Application>
  <PresentationFormat>Apresentação na tela (4:3)</PresentationFormat>
  <Paragraphs>28</Paragraphs>
  <Slides>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9</vt:i4>
      </vt:variant>
    </vt:vector>
  </HeadingPairs>
  <TitlesOfParts>
    <vt:vector size="10" baseType="lpstr">
      <vt:lpstr>EU SÓ QUERO ME CERCAR DE COISAS BOAS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Vera</dc:creator>
  <cp:lastModifiedBy>Vera</cp:lastModifiedBy>
  <cp:revision>1</cp:revision>
  <dcterms:created xsi:type="dcterms:W3CDTF">2015-01-29T13:27:39Z</dcterms:created>
  <dcterms:modified xsi:type="dcterms:W3CDTF">2015-01-29T13:31:31Z</dcterms:modified>
</cp:coreProperties>
</file>