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96" y="-2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C33E5-75E8-430C-86CD-4001A916DAD9}" type="datetimeFigureOut">
              <a:rPr lang="pt-BR" smtClean="0"/>
              <a:pPr/>
              <a:t>01/11/2014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B978D-B0EB-43F6-9EC2-DB59A9D5D11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C33E5-75E8-430C-86CD-4001A916DAD9}" type="datetimeFigureOut">
              <a:rPr lang="pt-BR" smtClean="0"/>
              <a:pPr/>
              <a:t>01/11/2014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B978D-B0EB-43F6-9EC2-DB59A9D5D11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C33E5-75E8-430C-86CD-4001A916DAD9}" type="datetimeFigureOut">
              <a:rPr lang="pt-BR" smtClean="0"/>
              <a:pPr/>
              <a:t>01/11/2014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B978D-B0EB-43F6-9EC2-DB59A9D5D11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C33E5-75E8-430C-86CD-4001A916DAD9}" type="datetimeFigureOut">
              <a:rPr lang="pt-BR" smtClean="0"/>
              <a:pPr/>
              <a:t>01/11/2014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B978D-B0EB-43F6-9EC2-DB59A9D5D11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C33E5-75E8-430C-86CD-4001A916DAD9}" type="datetimeFigureOut">
              <a:rPr lang="pt-BR" smtClean="0"/>
              <a:pPr/>
              <a:t>01/11/2014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B978D-B0EB-43F6-9EC2-DB59A9D5D11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C33E5-75E8-430C-86CD-4001A916DAD9}" type="datetimeFigureOut">
              <a:rPr lang="pt-BR" smtClean="0"/>
              <a:pPr/>
              <a:t>01/11/2014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B978D-B0EB-43F6-9EC2-DB59A9D5D11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C33E5-75E8-430C-86CD-4001A916DAD9}" type="datetimeFigureOut">
              <a:rPr lang="pt-BR" smtClean="0"/>
              <a:pPr/>
              <a:t>01/11/2014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B978D-B0EB-43F6-9EC2-DB59A9D5D11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C33E5-75E8-430C-86CD-4001A916DAD9}" type="datetimeFigureOut">
              <a:rPr lang="pt-BR" smtClean="0"/>
              <a:pPr/>
              <a:t>01/11/2014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B978D-B0EB-43F6-9EC2-DB59A9D5D11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C33E5-75E8-430C-86CD-4001A916DAD9}" type="datetimeFigureOut">
              <a:rPr lang="pt-BR" smtClean="0"/>
              <a:pPr/>
              <a:t>01/11/2014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B978D-B0EB-43F6-9EC2-DB59A9D5D11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C33E5-75E8-430C-86CD-4001A916DAD9}" type="datetimeFigureOut">
              <a:rPr lang="pt-BR" smtClean="0"/>
              <a:pPr/>
              <a:t>01/11/2014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B978D-B0EB-43F6-9EC2-DB59A9D5D11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C33E5-75E8-430C-86CD-4001A916DAD9}" type="datetimeFigureOut">
              <a:rPr lang="pt-BR" smtClean="0"/>
              <a:pPr/>
              <a:t>01/11/2014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B978D-B0EB-43F6-9EC2-DB59A9D5D11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C33E5-75E8-430C-86CD-4001A916DAD9}" type="datetimeFigureOut">
              <a:rPr lang="pt-BR" smtClean="0"/>
              <a:pPr/>
              <a:t>01/11/2014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FB978D-B0EB-43F6-9EC2-DB59A9D5D11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072230" cy="664371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3357562"/>
            <a:ext cx="3000396" cy="335758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571480"/>
            <a:ext cx="3000396" cy="30003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500042"/>
            <a:ext cx="3000396" cy="30003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3571876"/>
            <a:ext cx="3000396" cy="314327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CaixaDeTexto 6"/>
          <p:cNvSpPr txBox="1"/>
          <p:nvPr/>
        </p:nvSpPr>
        <p:spPr>
          <a:xfrm>
            <a:off x="5000628" y="785794"/>
            <a:ext cx="414337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solidFill>
                  <a:srgbClr val="C00000"/>
                </a:solidFill>
                <a:latin typeface="MV Boli" pitchFamily="2" charset="0"/>
                <a:cs typeface="MV Boli" pitchFamily="2" charset="0"/>
              </a:rPr>
              <a:t>Já </a:t>
            </a:r>
          </a:p>
          <a:p>
            <a:pPr algn="ctr"/>
            <a:r>
              <a:rPr lang="pt-BR" sz="8000" dirty="0" smtClean="0">
                <a:solidFill>
                  <a:srgbClr val="C00000"/>
                </a:solidFill>
                <a:latin typeface="MV Boli" pitchFamily="2" charset="0"/>
                <a:cs typeface="MV Boli" pitchFamily="2" charset="0"/>
              </a:rPr>
              <a:t>Senti...</a:t>
            </a:r>
          </a:p>
          <a:p>
            <a:pPr algn="ctr"/>
            <a:r>
              <a:rPr lang="pt-BR" sz="8000" dirty="0" smtClean="0">
                <a:solidFill>
                  <a:srgbClr val="C00000"/>
                </a:solidFill>
                <a:latin typeface="MV Boli" pitchFamily="2" charset="0"/>
                <a:cs typeface="MV Boli" pitchFamily="2" charset="0"/>
              </a:rPr>
              <a:t>Mas</a:t>
            </a:r>
          </a:p>
          <a:p>
            <a:pPr algn="ctr"/>
            <a:r>
              <a:rPr lang="pt-BR" sz="8000" dirty="0" smtClean="0">
                <a:solidFill>
                  <a:srgbClr val="C00000"/>
                </a:solidFill>
                <a:latin typeface="MV Boli" pitchFamily="2" charset="0"/>
                <a:cs typeface="MV Boli" pitchFamily="2" charset="0"/>
              </a:rPr>
              <a:t>Aprendi.</a:t>
            </a:r>
            <a:endParaRPr lang="pt-BR" sz="8000" dirty="0">
              <a:solidFill>
                <a:srgbClr val="C00000"/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advTm="8000">
    <p:sndAc>
      <p:stSnd>
        <p:snd r:embed="rId2" name="Caterina Valente - Tonight we love (Tchaikovsky_ Pian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072230" cy="664371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3357562"/>
            <a:ext cx="3000396" cy="335758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571480"/>
            <a:ext cx="3000396" cy="30003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500042"/>
            <a:ext cx="3000396" cy="30003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3571876"/>
            <a:ext cx="3000396" cy="314327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572132" y="928670"/>
            <a:ext cx="342899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Eu já senti a dor de um amor não correspondido,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 a frustração de sonhos não realizados,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 a responsabilidade de conquistas adiadas,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 o arrependimento de ofensas não perdoadas.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072230" cy="664371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3357562"/>
            <a:ext cx="3000396" cy="335758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571480"/>
            <a:ext cx="3000396" cy="30003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500042"/>
            <a:ext cx="3000396" cy="30003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3571876"/>
            <a:ext cx="3000396" cy="314327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643570" y="928670"/>
            <a:ext cx="3357554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 Eu já senti e ainda sinto as cobranças da vida e os apertos no coração quando não conseguimos aquilo que almejamos ou não fazemos o que realmente deveríamos ter feito.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072230" cy="664371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3357562"/>
            <a:ext cx="3000396" cy="335758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571480"/>
            <a:ext cx="3000396" cy="30003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500042"/>
            <a:ext cx="3000396" cy="30003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3571876"/>
            <a:ext cx="3000396" cy="314327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5500694" y="1285860"/>
            <a:ext cx="350043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 Porém,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 aprendi a me perdoar,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 a não me culpar tanto,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 a continuar de um jeito diferente.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MV Boli" pitchFamily="2" charset="0"/>
              <a:cs typeface="MV Boli" pitchFamily="2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 Consertar o que ainda posso,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e mudar o que precisa ser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mudado. 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072230" cy="664371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3357562"/>
            <a:ext cx="3000396" cy="335758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571480"/>
            <a:ext cx="3000396" cy="30003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500042"/>
            <a:ext cx="3000396" cy="30003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3571876"/>
            <a:ext cx="3000396" cy="314327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5715008" y="1357298"/>
            <a:ext cx="3286148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Aprendi também que a gente não deve desistir,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 que a gente não deve carregar os erros do passado nos ombros,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mas nos permitir viver o novo que Deus tem pra gente.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072230" cy="664371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3357562"/>
            <a:ext cx="3000396" cy="335758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571480"/>
            <a:ext cx="3000396" cy="30003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500042"/>
            <a:ext cx="3000396" cy="30003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3571876"/>
            <a:ext cx="3000396" cy="314327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6072198" y="394692"/>
            <a:ext cx="2786050" cy="6463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 Sem tantas preocupações, sem tantas condenações, sem tantos medos,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 mas nos permitir viver acreditando que o melhor ainda esta por vir...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V Boli" pitchFamily="2" charset="0"/>
                <a:ea typeface="Calibri" pitchFamily="34" charset="0"/>
                <a:cs typeface="MV Boli" pitchFamily="2" charset="0"/>
              </a:rPr>
              <a:t>Eu creio."</a:t>
            </a: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Helvetica" charset="0"/>
                <a:ea typeface="Calibri" pitchFamily="34" charset="0"/>
                <a:cs typeface="Arial" pitchFamily="34" charset="0"/>
              </a:rPr>
              <a:t> </a:t>
            </a:r>
            <a:b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Helvetica" charset="0"/>
                <a:ea typeface="Calibri" pitchFamily="34" charset="0"/>
                <a:cs typeface="Arial" pitchFamily="34" charset="0"/>
              </a:rPr>
            </a:b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Helvetica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Helvetica" charset="0"/>
                <a:ea typeface="Calibri" pitchFamily="34" charset="0"/>
                <a:cs typeface="Arial" pitchFamily="34" charset="0"/>
              </a:rPr>
            </a:br>
            <a: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Helvetica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pt-BR" sz="16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Helvetica" charset="0"/>
                <a:ea typeface="Calibri" pitchFamily="34" charset="0"/>
                <a:cs typeface="Arial" pitchFamily="34" charset="0"/>
              </a:rPr>
            </a:b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072230" cy="664371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3357562"/>
            <a:ext cx="3000396" cy="335758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571480"/>
            <a:ext cx="3000396" cy="30003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500042"/>
            <a:ext cx="3000396" cy="30003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s://fbcdn-sphotos-g-a.akamaihd.net/hphotos-ak-xfp1/v/t1.0-9/10551101_760043057386482_688838950073398944_n.jpg?oh=0c0ccec39caddda83b98571d2284a2f1&amp;oe=54E6D37B&amp;__gda__=1424068064_120f11bdc938bf8158085e4a661936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3571876"/>
            <a:ext cx="3000396" cy="314327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CaixaDeTexto 6"/>
          <p:cNvSpPr txBox="1"/>
          <p:nvPr/>
        </p:nvSpPr>
        <p:spPr>
          <a:xfrm>
            <a:off x="5786446" y="1857364"/>
            <a:ext cx="3357554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rgbClr val="C00000"/>
                </a:solidFill>
                <a:latin typeface="MV Boli" pitchFamily="2" charset="0"/>
                <a:cs typeface="MV Boli" pitchFamily="2" charset="0"/>
              </a:rPr>
              <a:t>Formatação</a:t>
            </a:r>
          </a:p>
          <a:p>
            <a:pPr algn="ctr"/>
            <a:r>
              <a:rPr lang="pt-BR" sz="2800" dirty="0" err="1" smtClean="0">
                <a:solidFill>
                  <a:srgbClr val="C00000"/>
                </a:solidFill>
                <a:latin typeface="MV Boli" pitchFamily="2" charset="0"/>
                <a:cs typeface="MV Boli" pitchFamily="2" charset="0"/>
              </a:rPr>
              <a:t>Verarduin</a:t>
            </a:r>
            <a:endParaRPr lang="pt-BR" sz="2800" dirty="0" smtClean="0">
              <a:solidFill>
                <a:srgbClr val="C00000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pt-BR" sz="2800" dirty="0" smtClean="0">
                <a:solidFill>
                  <a:srgbClr val="C00000"/>
                </a:solidFill>
                <a:latin typeface="MV Boli" pitchFamily="2" charset="0"/>
                <a:cs typeface="MV Boli" pitchFamily="2" charset="0"/>
              </a:rPr>
              <a:t>Texto</a:t>
            </a:r>
          </a:p>
          <a:p>
            <a:pPr algn="ctr"/>
            <a:r>
              <a:rPr lang="pt-BR" sz="2800" dirty="0" smtClean="0">
                <a:solidFill>
                  <a:srgbClr val="C00000"/>
                </a:solidFill>
                <a:latin typeface="MV Boli" pitchFamily="2" charset="0"/>
                <a:cs typeface="MV Boli" pitchFamily="2" charset="0"/>
              </a:rPr>
              <a:t>Cecília </a:t>
            </a:r>
            <a:r>
              <a:rPr lang="pt-BR" sz="2800" dirty="0" err="1" smtClean="0">
                <a:solidFill>
                  <a:srgbClr val="C00000"/>
                </a:solidFill>
                <a:latin typeface="MV Boli" pitchFamily="2" charset="0"/>
                <a:cs typeface="MV Boli" pitchFamily="2" charset="0"/>
              </a:rPr>
              <a:t>Sfalcin</a:t>
            </a:r>
            <a:endParaRPr lang="pt-BR" sz="2800" dirty="0" smtClean="0">
              <a:solidFill>
                <a:srgbClr val="C00000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pt-BR" sz="2800" dirty="0" smtClean="0">
                <a:solidFill>
                  <a:srgbClr val="C00000"/>
                </a:solidFill>
                <a:latin typeface="MV Boli" pitchFamily="2" charset="0"/>
                <a:cs typeface="MV Boli" pitchFamily="2" charset="0"/>
              </a:rPr>
              <a:t>Imagem</a:t>
            </a:r>
          </a:p>
          <a:p>
            <a:pPr algn="ctr"/>
            <a:r>
              <a:rPr lang="pt-BR" sz="2800" dirty="0" smtClean="0">
                <a:solidFill>
                  <a:srgbClr val="C00000"/>
                </a:solidFill>
                <a:latin typeface="MV Boli" pitchFamily="2" charset="0"/>
                <a:cs typeface="MV Boli" pitchFamily="2" charset="0"/>
              </a:rPr>
              <a:t>Internet</a:t>
            </a:r>
          </a:p>
          <a:p>
            <a:pPr algn="ctr"/>
            <a:r>
              <a:rPr lang="pt-BR" sz="2000" dirty="0" smtClean="0">
                <a:solidFill>
                  <a:srgbClr val="C00000"/>
                </a:solidFill>
                <a:latin typeface="MV Boli" pitchFamily="2" charset="0"/>
                <a:cs typeface="MV Boli" pitchFamily="2" charset="0"/>
              </a:rPr>
              <a:t>Vera.arduin@gmail.com</a:t>
            </a:r>
            <a:endParaRPr lang="pt-BR" sz="2000" dirty="0">
              <a:solidFill>
                <a:srgbClr val="C00000"/>
              </a:solidFill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MEUS SEGREDOS SEI DE COR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MEUS SEGREDOS SEI DE COR</Template>
  <TotalTime>1</TotalTime>
  <Words>184</Words>
  <Application>Microsoft Office PowerPoint</Application>
  <PresentationFormat>Apresentação na tela (4:3)</PresentationFormat>
  <Paragraphs>29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MEUS SEGREDOS SEI DE COR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1</cp:revision>
  <dcterms:created xsi:type="dcterms:W3CDTF">2014-11-01T02:44:17Z</dcterms:created>
  <dcterms:modified xsi:type="dcterms:W3CDTF">2014-11-01T02:46:07Z</dcterms:modified>
</cp:coreProperties>
</file>