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78" autoAdjust="0"/>
    <p:restoredTop sz="94660"/>
  </p:normalViewPr>
  <p:slideViewPr>
    <p:cSldViewPr>
      <p:cViewPr varScale="1">
        <p:scale>
          <a:sx n="81" d="100"/>
          <a:sy n="81" d="100"/>
        </p:scale>
        <p:origin x="-5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D7242-7161-420A-A671-1D7F6FC0312E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F39E5-26DE-4E73-8BB4-D1C4D4B7D4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kWtkwnGZB4I/UUxwPS89k-I/AAAAAAAAQws/y0f8ucaaiSI/s1600/dicas-de-Jardins-Resid%C3%AAncia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9" y="357166"/>
            <a:ext cx="5214974" cy="6500834"/>
          </a:xfrm>
          <a:prstGeom prst="bevel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 rot="5400000">
            <a:off x="-3250417" y="3250417"/>
            <a:ext cx="6858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 rot="10800000">
            <a:off x="0" y="0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 rot="10800000"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rot="5400000">
            <a:off x="5893583" y="3250417"/>
            <a:ext cx="6143668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214942" y="2000240"/>
            <a:ext cx="37147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6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COMO UM JARDIM</a:t>
            </a:r>
            <a:endParaRPr kumimoji="0" lang="pt-BR" sz="60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40000"/>
                  <a:lumOff val="60000"/>
                </a:schemeClr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7000">
    <p:sndAc>
      <p:stSnd>
        <p:snd r:embed="rId2" name="Richard Clayderman - 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kWtkwnGZB4I/UUxwPS89k-I/AAAAAAAAQws/y0f8ucaaiSI/s1600/dicas-de-Jardins-Resid%C3%AAncia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357166"/>
            <a:ext cx="5214974" cy="6500834"/>
          </a:xfrm>
          <a:prstGeom prst="bevel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 rot="5400000">
            <a:off x="-3250417" y="3250417"/>
            <a:ext cx="6858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 rot="10800000">
            <a:off x="0" y="0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 rot="10800000"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rot="5400000">
            <a:off x="5893583" y="3250417"/>
            <a:ext cx="6143668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5643570" y="571480"/>
            <a:ext cx="300039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Um jardim começa com um pequeno pedaço de terra onde você joga algumas sementes, rega, cuida e deixa os raios do sol agirem.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kWtkwnGZB4I/UUxwPS89k-I/AAAAAAAAQws/y0f8ucaaiSI/s1600/dicas-de-Jardins-Resid%C3%AAncia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357166"/>
            <a:ext cx="5214974" cy="6500834"/>
          </a:xfrm>
          <a:prstGeom prst="bevel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 rot="5400000">
            <a:off x="-3250417" y="3250417"/>
            <a:ext cx="6858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 rot="10800000">
            <a:off x="0" y="0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 rot="10800000"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rot="5400000">
            <a:off x="5893583" y="3250417"/>
            <a:ext cx="6143668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5643570" y="428604"/>
            <a:ext cx="2928958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No começo parece que nada acontece, mas, se você continuar a fazer tudo isso, se você for paciente, o jardim irá crescer e florir.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kWtkwnGZB4I/UUxwPS89k-I/AAAAAAAAQws/y0f8ucaaiSI/s1600/dicas-de-Jardins-Resid%C3%AAncia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357166"/>
            <a:ext cx="5214974" cy="6500834"/>
          </a:xfrm>
          <a:prstGeom prst="bevel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 rot="5400000">
            <a:off x="-3250417" y="3250417"/>
            <a:ext cx="6858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 rot="10800000">
            <a:off x="0" y="0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 rot="10800000"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rot="5400000">
            <a:off x="5893583" y="3250417"/>
            <a:ext cx="6143668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572132" y="1214422"/>
            <a:ext cx="3143272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Se você pensar em sua vida como um jardim, ou em sua mente como um jardim, </a:t>
            </a:r>
            <a:endParaRPr lang="pt-BR" sz="3200" dirty="0" smtClean="0">
              <a:solidFill>
                <a:schemeClr val="accent3">
                  <a:lumMod val="40000"/>
                  <a:lumOff val="60000"/>
                </a:schemeClr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2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ela </a:t>
            </a: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será assim.</a:t>
            </a:r>
            <a:r>
              <a:rPr lang="pt-BR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/>
            </a:r>
            <a:br>
              <a:rPr lang="pt-BR" dirty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endParaRPr lang="pt-BR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kWtkwnGZB4I/UUxwPS89k-I/AAAAAAAAQws/y0f8ucaaiSI/s1600/dicas-de-Jardins-Resid%C3%AAncia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357166"/>
            <a:ext cx="5214974" cy="6500834"/>
          </a:xfrm>
          <a:prstGeom prst="bevel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 rot="5400000">
            <a:off x="-3250417" y="3250417"/>
            <a:ext cx="6858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 rot="10800000">
            <a:off x="0" y="0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 rot="10800000"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rot="5400000">
            <a:off x="5893583" y="3250417"/>
            <a:ext cx="6143668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429256" y="428604"/>
            <a:ext cx="3357586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De que tipo de jardim você gosta?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O que você quer que aconteça na sua vida?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E quais as sementes que você precisa plantar para que essas coisas aconteçam?</a:t>
            </a:r>
            <a:r>
              <a:rPr lang="pt-BR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/>
            </a:r>
            <a:br>
              <a:rPr lang="pt-BR" dirty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endParaRPr lang="pt-BR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kWtkwnGZB4I/UUxwPS89k-I/AAAAAAAAQws/y0f8ucaaiSI/s1600/dicas-de-Jardins-Resid%C3%AAncia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357166"/>
            <a:ext cx="5214974" cy="6500834"/>
          </a:xfrm>
          <a:prstGeom prst="bevel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 rot="5400000">
            <a:off x="-3250417" y="3250417"/>
            <a:ext cx="6858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 rot="10800000">
            <a:off x="0" y="0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 rot="10800000"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rot="5400000">
            <a:off x="5893583" y="3250417"/>
            <a:ext cx="6143668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715008" y="500042"/>
            <a:ext cx="2786082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Então, escolha os pensamentos que contribuirão para a criação do jardim de experiências que você deseja.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kWtkwnGZB4I/UUxwPS89k-I/AAAAAAAAQws/y0f8ucaaiSI/s1600/dicas-de-Jardins-Resid%C3%AAncia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357166"/>
            <a:ext cx="5214974" cy="6500834"/>
          </a:xfrm>
          <a:prstGeom prst="bevel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 rot="5400000">
            <a:off x="-3250417" y="3250417"/>
            <a:ext cx="6858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 rot="10800000">
            <a:off x="0" y="0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 rot="10800000"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rot="5400000">
            <a:off x="5893583" y="3250417"/>
            <a:ext cx="6143668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572132" y="928670"/>
            <a:ext cx="328614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Se você plantar esses pensamentos no solo fértil do seu subconsciente, eles se nutrirão e poderão crescer.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kWtkwnGZB4I/UUxwPS89k-I/AAAAAAAAQws/y0f8ucaaiSI/s1600/dicas-de-Jardins-Resid%C3%AAncia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357166"/>
            <a:ext cx="5214974" cy="6500834"/>
          </a:xfrm>
          <a:prstGeom prst="bevel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 rot="5400000">
            <a:off x="-3250417" y="3250417"/>
            <a:ext cx="6858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 rot="10800000">
            <a:off x="0" y="0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 rot="10800000"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rot="5400000">
            <a:off x="5893583" y="3250417"/>
            <a:ext cx="6143668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429256" y="500042"/>
            <a:ext cx="342902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“Se 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cuidar deles e prestar atenção a eles, um dia você irá descobrir as mudanças que conquistou com uma maravilhosa, farta e linda colheita 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daquilo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que você quer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.”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40000"/>
                  <a:lumOff val="60000"/>
                </a:schemeClr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kWtkwnGZB4I/UUxwPS89k-I/AAAAAAAAQws/y0f8ucaaiSI/s1600/dicas-de-Jardins-Resid%C3%AAncia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357166"/>
            <a:ext cx="5214974" cy="6500834"/>
          </a:xfrm>
          <a:prstGeom prst="bevel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 rot="5400000">
            <a:off x="-3250417" y="3250417"/>
            <a:ext cx="6858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 rot="10800000">
            <a:off x="0" y="0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 rot="10800000"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rot="5400000">
            <a:off x="5893583" y="3250417"/>
            <a:ext cx="6143668" cy="35716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5572132" y="1357298"/>
            <a:ext cx="314327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Verarduin</a:t>
            </a:r>
            <a:endParaRPr lang="pt-BR" sz="3200" dirty="0" smtClean="0">
              <a:solidFill>
                <a:schemeClr val="accent3">
                  <a:lumMod val="40000"/>
                  <a:lumOff val="60000"/>
                </a:schemeClr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2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Texto</a:t>
            </a:r>
          </a:p>
          <a:p>
            <a:pPr algn="ctr"/>
            <a:r>
              <a:rPr lang="pt-BR" sz="32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Louise </a:t>
            </a:r>
            <a:r>
              <a:rPr lang="pt-BR" sz="3200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Hay</a:t>
            </a:r>
            <a:endParaRPr lang="pt-BR" sz="3200" dirty="0" smtClean="0">
              <a:solidFill>
                <a:schemeClr val="accent3">
                  <a:lumMod val="40000"/>
                  <a:lumOff val="60000"/>
                </a:schemeClr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2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Imagem</a:t>
            </a:r>
          </a:p>
          <a:p>
            <a:pPr algn="ctr"/>
            <a:r>
              <a:rPr lang="pt-BR" sz="32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Internet</a:t>
            </a:r>
          </a:p>
          <a:p>
            <a:pPr algn="ctr"/>
            <a:r>
              <a:rPr lang="pt-BR" sz="2000" i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Vera.arduin@gmail.com</a:t>
            </a:r>
          </a:p>
          <a:p>
            <a:pPr algn="ctr"/>
            <a:endParaRPr lang="pt-BR" sz="3200" dirty="0">
              <a:solidFill>
                <a:schemeClr val="accent3">
                  <a:lumMod val="40000"/>
                  <a:lumOff val="60000"/>
                </a:schemeClr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COMO UM JARDIM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UM JARDIM</Template>
  <TotalTime>7</TotalTime>
  <Words>166</Words>
  <Application>Microsoft Office PowerPoint</Application>
  <PresentationFormat>Apresentação na tela (4:3)</PresentationFormat>
  <Paragraphs>17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COMO UM JARDIM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2014-01-09T13:15:53Z</dcterms:created>
  <dcterms:modified xsi:type="dcterms:W3CDTF">2014-01-09T13:23:21Z</dcterms:modified>
</cp:coreProperties>
</file>