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6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1249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3418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0642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7768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246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807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1301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6098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5070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9011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3209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D5CB3-DDF1-40ED-BF43-AAFC839C680C}" type="datetimeFigureOut">
              <a:rPr lang="pt-BR" smtClean="0"/>
              <a:t>20/03/2017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B3D2B-7C79-4E24-BD6F-1389470F11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6998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imagem pode conter: uma ou mais pesso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-76200"/>
            <a:ext cx="5683078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 rot="20941621">
            <a:off x="4965102" y="1247800"/>
            <a:ext cx="421486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600" dirty="0">
                <a:latin typeface="Berlin Sans FB" panose="020E0602020502020306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</a:t>
            </a:r>
          </a:p>
          <a:p>
            <a:r>
              <a:rPr lang="pt-BR" sz="10000" dirty="0">
                <a:solidFill>
                  <a:schemeClr val="bg1"/>
                </a:solidFill>
                <a:ea typeface="Times New Roman" panose="02020603050405020304" pitchFamily="18" charset="0"/>
                <a:cs typeface="Helvetica" panose="020B0604020202020204" pitchFamily="34" charset="0"/>
              </a:rPr>
              <a:t>  </a:t>
            </a:r>
            <a:r>
              <a:rPr lang="pt-BR" sz="100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Jogue</a:t>
            </a:r>
            <a:br>
              <a:rPr lang="pt-BR" dirty="0">
                <a:latin typeface="Berlin Sans FB" panose="020E0602020502020306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</a:b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 rot="20796111">
            <a:off x="5203223" y="1177645"/>
            <a:ext cx="27813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0" dirty="0">
                <a:solidFill>
                  <a:schemeClr val="bg1"/>
                </a:solidFill>
                <a:latin typeface="Harrington" panose="04040505050A02020702" pitchFamily="82" charset="0"/>
              </a:rPr>
              <a:t>   Se</a:t>
            </a:r>
            <a:r>
              <a:rPr lang="pt-BR" dirty="0">
                <a:solidFill>
                  <a:schemeClr val="bg1"/>
                </a:solidFill>
                <a:latin typeface="Harrington" panose="04040505050A020207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4940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000">
        <p14:flip dir="r"/>
        <p:sndAc>
          <p:stSnd>
            <p:snd r:embed="rId2" name="Bonnie Tyler - It´s A Heartache.wav"/>
          </p:stSnd>
        </p:sndAc>
      </p:transition>
    </mc:Choice>
    <mc:Fallback>
      <p:transition spd="slow" advTm="10000">
        <p:fade/>
        <p:sndAc>
          <p:stSnd>
            <p:snd r:embed="rId2" name="Bonnie Tyler - It´s A Heartach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imagem pode conter: uma ou mais pesso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6361"/>
            <a:ext cx="5058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791076" y="839191"/>
            <a:ext cx="4352924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Liberte-se de tudo o que te prende,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te angustia.</a:t>
            </a:r>
            <a:endParaRPr lang="pt-BR" sz="3600" dirty="0">
              <a:solidFill>
                <a:schemeClr val="bg1"/>
              </a:solidFill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Se jogue,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curta o som,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a sensação,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a emoção.</a:t>
            </a:r>
            <a:endParaRPr lang="pt-BR" sz="3600" dirty="0">
              <a:solidFill>
                <a:schemeClr val="bg1"/>
              </a:solidFill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Viva !</a:t>
            </a:r>
            <a:endParaRPr lang="pt-BR" sz="3600" dirty="0">
              <a:solidFill>
                <a:schemeClr val="bg1"/>
              </a:solidFill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92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1000">
        <p14:flip dir="r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48432" y="224958"/>
            <a:ext cx="4572000" cy="64633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Não há tempo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a perder.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Sinta a vida se manifestando em seu corpo.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Devore-a !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Agarre-a.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Não a deixe escapar, não enquanto você puder. </a:t>
            </a:r>
            <a:endParaRPr lang="pt-BR" sz="3600" dirty="0">
              <a:solidFill>
                <a:schemeClr val="bg1"/>
              </a:solidFill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A imagem pode conter: uma ou mais pesso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6361"/>
            <a:ext cx="5058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427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4000">
        <p14:flip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450393"/>
            <a:ext cx="4572000" cy="57888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Cante, dance,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pule, grite.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Extravase!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Faça valer a pena.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Do seu jeito,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a seu modo,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deixe sua marca.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Esqueça o mundo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lá fora. </a:t>
            </a:r>
            <a:endParaRPr lang="pt-BR" sz="3600" dirty="0">
              <a:solidFill>
                <a:schemeClr val="bg1"/>
              </a:solidFill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A imagem pode conter: uma ou mais pesso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6361"/>
            <a:ext cx="5058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8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2000">
        <p14:flip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50750" y="336169"/>
            <a:ext cx="4572000" cy="641258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Você tem uma vida que é só sua.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E cabe a você escolher como desfrutar.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Não esqueça!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Você tem uma vida que é só sua.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Mas essa vida,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ela é única ! </a:t>
            </a:r>
            <a:endParaRPr lang="pt-BR" sz="3600" dirty="0">
              <a:solidFill>
                <a:schemeClr val="bg1"/>
              </a:solidFill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A imagem pode conter: uma ou mais pesso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6361"/>
            <a:ext cx="5058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61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5000">
        <p14:flip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532589"/>
            <a:ext cx="4572000" cy="57888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Não desperdice.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Arrisque.</a:t>
            </a:r>
            <a:b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</a:b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Sem medo,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sem receios.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Encare. </a:t>
            </a:r>
            <a:b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</a:b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Erre.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Mas não esqueça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de aprender com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os erros</a:t>
            </a:r>
            <a:r>
              <a:rPr lang="pt-BR" dirty="0"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.</a:t>
            </a:r>
            <a:endParaRPr lang="pt-BR" sz="1200" dirty="0"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A imagem pode conter: uma ou mais pesso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6361"/>
            <a:ext cx="5058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0733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4000">
        <p14:flip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804620"/>
            <a:ext cx="4572000" cy="51517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Sofra.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Mas jamais deixe que o sorriso e a alegria morram dentro de você.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Sinta.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Sinta tudo.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Intenso.</a:t>
            </a:r>
            <a:r>
              <a:rPr lang="pt-BR" sz="3600" b="1" i="1" dirty="0">
                <a:solidFill>
                  <a:schemeClr val="bg1"/>
                </a:solidFill>
                <a:ea typeface="Times New Roman" panose="02020603050405020304" pitchFamily="18" charset="0"/>
                <a:cs typeface="Helvetica" panose="020B0604020202020204" pitchFamily="34" charset="0"/>
              </a:rPr>
              <a:t> </a:t>
            </a:r>
            <a:endParaRPr lang="pt-BR" sz="3600" b="1" i="1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A imagem pode conter: uma ou mais pesso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6361"/>
            <a:ext cx="5058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0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2000">
        <p14:flip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36076" y="853789"/>
            <a:ext cx="4572000" cy="451463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Vá guardando o que for bom,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se libertando do que te faz mal,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e viva !</a:t>
            </a:r>
            <a:endParaRPr lang="pt-BR" sz="3600" dirty="0">
              <a:solidFill>
                <a:schemeClr val="bg1"/>
              </a:solidFill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Como se tudo tivesse sido flores.</a:t>
            </a:r>
            <a:endParaRPr lang="pt-BR" sz="3600" dirty="0">
              <a:solidFill>
                <a:schemeClr val="bg1"/>
              </a:solidFill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A imagem pode conter: uma ou mais pesso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6361"/>
            <a:ext cx="5058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295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2000">
        <p14:flip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2000" y="1037777"/>
            <a:ext cx="4349578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E não viva apenas,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viva apesar.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Apesar de tudo.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 Seja lá o que o tudo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possa representar. </a:t>
            </a:r>
            <a:endParaRPr lang="pt-BR" sz="3600" dirty="0">
              <a:solidFill>
                <a:schemeClr val="bg1"/>
              </a:solidFill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A imagem pode conter: uma ou mais pesso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6361"/>
            <a:ext cx="5058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686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000">
        <p14:flip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76825" y="1198492"/>
            <a:ext cx="3544072" cy="4298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40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Seja a vida, com todas as suas cores, sabores e delícias. </a:t>
            </a:r>
            <a:endParaRPr lang="pt-BR" sz="4000" dirty="0">
              <a:solidFill>
                <a:schemeClr val="bg1"/>
              </a:solidFill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4000" dirty="0">
                <a:solidFill>
                  <a:schemeClr val="bg1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Helvetica" panose="020B0604020202020204" pitchFamily="34" charset="0"/>
              </a:rPr>
              <a:t>Viva !</a:t>
            </a:r>
            <a:endParaRPr lang="pt-BR" sz="4000" dirty="0">
              <a:solidFill>
                <a:schemeClr val="bg1"/>
              </a:solidFill>
              <a:effectLst/>
              <a:latin typeface="Harrington" panose="04040505050A0202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A imagem pode conter: uma ou mais pesso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6361"/>
            <a:ext cx="5058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75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8000">
        <p14:flip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497860" y="660211"/>
            <a:ext cx="44484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</a:rPr>
              <a:t>Formatação</a:t>
            </a:r>
          </a:p>
          <a:p>
            <a:pPr algn="ctr"/>
            <a:r>
              <a:rPr lang="pt-BR" sz="3600" dirty="0" err="1">
                <a:solidFill>
                  <a:schemeClr val="bg1"/>
                </a:solidFill>
                <a:latin typeface="Harrington" panose="04040505050A02020702" pitchFamily="82" charset="0"/>
              </a:rPr>
              <a:t>Verarduin</a:t>
            </a:r>
            <a:endParaRPr lang="pt-BR" sz="3600" dirty="0">
              <a:solidFill>
                <a:schemeClr val="bg1"/>
              </a:solidFill>
              <a:latin typeface="Harrington" panose="04040505050A02020702" pitchFamily="82" charset="0"/>
            </a:endParaRPr>
          </a:p>
          <a:p>
            <a:pPr algn="ctr"/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</a:rPr>
              <a:t>Texto</a:t>
            </a:r>
          </a:p>
          <a:p>
            <a:pPr algn="ctr"/>
            <a:r>
              <a:rPr lang="pt-BR" sz="3600" dirty="0" err="1">
                <a:solidFill>
                  <a:schemeClr val="bg1"/>
                </a:solidFill>
                <a:latin typeface="Harrington" panose="04040505050A02020702" pitchFamily="82" charset="0"/>
              </a:rPr>
              <a:t>Monalisa</a:t>
            </a: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</a:rPr>
              <a:t> Macedo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</a:rPr>
              <a:t>Musica</a:t>
            </a:r>
          </a:p>
          <a:p>
            <a:pPr algn="ctr"/>
            <a:r>
              <a:rPr lang="pt-BR" sz="3600" dirty="0" err="1">
                <a:solidFill>
                  <a:schemeClr val="bg1"/>
                </a:solidFill>
                <a:latin typeface="Harrington" panose="04040505050A02020702" pitchFamily="82" charset="0"/>
              </a:rPr>
              <a:t>It’s</a:t>
            </a:r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</a:rPr>
              <a:t> </a:t>
            </a:r>
            <a:r>
              <a:rPr lang="pt-BR" sz="3600" dirty="0" err="1">
                <a:solidFill>
                  <a:schemeClr val="bg1"/>
                </a:solidFill>
                <a:latin typeface="Harrington" panose="04040505050A02020702" pitchFamily="82" charset="0"/>
              </a:rPr>
              <a:t>Heartache</a:t>
            </a:r>
            <a:endParaRPr lang="pt-BR" sz="3600" dirty="0">
              <a:solidFill>
                <a:schemeClr val="bg1"/>
              </a:solidFill>
              <a:latin typeface="Harrington" panose="04040505050A02020702" pitchFamily="82" charset="0"/>
            </a:endParaRPr>
          </a:p>
          <a:p>
            <a:pPr algn="ctr"/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</a:rPr>
              <a:t>Imagem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latin typeface="Harrington" panose="04040505050A02020702" pitchFamily="82" charset="0"/>
              </a:rPr>
              <a:t>Internet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  <a:latin typeface="Harrington" panose="04040505050A02020702" pitchFamily="82" charset="0"/>
              </a:rPr>
              <a:t>Vera.arduin@gmail.com</a:t>
            </a:r>
          </a:p>
        </p:txBody>
      </p:sp>
      <p:pic>
        <p:nvPicPr>
          <p:cNvPr id="4" name="Picture 2" descr="A imagem pode conter: uma ou mais pesso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26361"/>
            <a:ext cx="5058032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33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2000">
        <p14:flip dir="r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</TotalTime>
  <Words>255</Words>
  <Application>Microsoft Office PowerPoint</Application>
  <PresentationFormat>Apresentação na tela (4:3)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9" baseType="lpstr">
      <vt:lpstr>Arial</vt:lpstr>
      <vt:lpstr>Berlin Sans FB</vt:lpstr>
      <vt:lpstr>Calibri</vt:lpstr>
      <vt:lpstr>Calibri Light</vt:lpstr>
      <vt:lpstr>Harrington</vt:lpstr>
      <vt:lpstr>Helvetica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</dc:creator>
  <cp:lastModifiedBy>windows</cp:lastModifiedBy>
  <cp:revision>6</cp:revision>
  <dcterms:created xsi:type="dcterms:W3CDTF">2017-03-20T19:17:20Z</dcterms:created>
  <dcterms:modified xsi:type="dcterms:W3CDTF">2017-03-20T22:31:26Z</dcterms:modified>
</cp:coreProperties>
</file>