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D0C4B-10E3-4A35-AD2A-FB786DDA298D}" type="datetimeFigureOut">
              <a:rPr lang="pt-BR" smtClean="0"/>
              <a:pPr/>
              <a:t>27/11/2013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C723-8EA4-401C-9A21-D0B646AFCBA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D0C4B-10E3-4A35-AD2A-FB786DDA298D}" type="datetimeFigureOut">
              <a:rPr lang="pt-BR" smtClean="0"/>
              <a:pPr/>
              <a:t>27/11/2013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C723-8EA4-401C-9A21-D0B646AFCBA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D0C4B-10E3-4A35-AD2A-FB786DDA298D}" type="datetimeFigureOut">
              <a:rPr lang="pt-BR" smtClean="0"/>
              <a:pPr/>
              <a:t>27/11/2013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C723-8EA4-401C-9A21-D0B646AFCBA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D0C4B-10E3-4A35-AD2A-FB786DDA298D}" type="datetimeFigureOut">
              <a:rPr lang="pt-BR" smtClean="0"/>
              <a:pPr/>
              <a:t>27/11/2013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C723-8EA4-401C-9A21-D0B646AFCBA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D0C4B-10E3-4A35-AD2A-FB786DDA298D}" type="datetimeFigureOut">
              <a:rPr lang="pt-BR" smtClean="0"/>
              <a:pPr/>
              <a:t>27/11/2013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C723-8EA4-401C-9A21-D0B646AFCBA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D0C4B-10E3-4A35-AD2A-FB786DDA298D}" type="datetimeFigureOut">
              <a:rPr lang="pt-BR" smtClean="0"/>
              <a:pPr/>
              <a:t>27/11/2013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C723-8EA4-401C-9A21-D0B646AFCBA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D0C4B-10E3-4A35-AD2A-FB786DDA298D}" type="datetimeFigureOut">
              <a:rPr lang="pt-BR" smtClean="0"/>
              <a:pPr/>
              <a:t>27/11/2013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C723-8EA4-401C-9A21-D0B646AFCBA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D0C4B-10E3-4A35-AD2A-FB786DDA298D}" type="datetimeFigureOut">
              <a:rPr lang="pt-BR" smtClean="0"/>
              <a:pPr/>
              <a:t>27/11/2013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C723-8EA4-401C-9A21-D0B646AFCBA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D0C4B-10E3-4A35-AD2A-FB786DDA298D}" type="datetimeFigureOut">
              <a:rPr lang="pt-BR" smtClean="0"/>
              <a:pPr/>
              <a:t>27/11/2013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C723-8EA4-401C-9A21-D0B646AFCBA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D0C4B-10E3-4A35-AD2A-FB786DDA298D}" type="datetimeFigureOut">
              <a:rPr lang="pt-BR" smtClean="0"/>
              <a:pPr/>
              <a:t>27/11/2013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C723-8EA4-401C-9A21-D0B646AFCBA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D0C4B-10E3-4A35-AD2A-FB786DDA298D}" type="datetimeFigureOut">
              <a:rPr lang="pt-BR" smtClean="0"/>
              <a:pPr/>
              <a:t>27/11/2013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7C723-8EA4-401C-9A21-D0B646AFCBA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D0C4B-10E3-4A35-AD2A-FB786DDA298D}" type="datetimeFigureOut">
              <a:rPr lang="pt-BR" smtClean="0"/>
              <a:pPr/>
              <a:t>27/11/2013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7C723-8EA4-401C-9A21-D0B646AFCBA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33943_330581827014630_906453006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1285852" y="4857760"/>
            <a:ext cx="74295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DERROTAS</a:t>
            </a:r>
            <a:endParaRPr lang="pt-BR" sz="8800" b="1" i="1" dirty="0">
              <a:solidFill>
                <a:schemeClr val="accent6">
                  <a:lumMod val="60000"/>
                  <a:lumOff val="40000"/>
                </a:schemeClr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advTm="7000">
    <p:sndAc>
      <p:stSnd>
        <p:snd r:embed="rId2" name="richard clayderman balad four adel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33943_330581827014630_9064530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4286248" y="1357298"/>
            <a:ext cx="44291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Não gravite em torno dos seus insucessos.</a:t>
            </a:r>
            <a:endParaRPr lang="pt-BR" sz="4800" b="1" i="1" dirty="0">
              <a:solidFill>
                <a:schemeClr val="accent6">
                  <a:lumMod val="60000"/>
                  <a:lumOff val="40000"/>
                </a:schemeClr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33943_330581827014630_9064530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4286248" y="1357298"/>
            <a:ext cx="44291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É impossível evitar </a:t>
            </a:r>
            <a:r>
              <a:rPr lang="pt-BR" sz="4800" b="1" i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algums</a:t>
            </a:r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 derrotas.</a:t>
            </a:r>
            <a:endParaRPr lang="pt-BR" sz="4800" b="1" i="1" dirty="0">
              <a:solidFill>
                <a:schemeClr val="accent6">
                  <a:lumMod val="60000"/>
                  <a:lumOff val="40000"/>
                </a:schemeClr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33943_330581827014630_9064530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3714744" y="500042"/>
            <a:ext cx="51435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Quando for derrotado, saiba que não existe o fundo do poço para a inteligência humana.</a:t>
            </a:r>
            <a:endParaRPr lang="pt-BR" sz="4800" b="1" i="1" dirty="0">
              <a:solidFill>
                <a:schemeClr val="accent6">
                  <a:lumMod val="60000"/>
                  <a:lumOff val="40000"/>
                </a:schemeClr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33943_330581827014630_9064530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3714744" y="2071678"/>
            <a:ext cx="51435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Há sempre uma saída que você não enxerga</a:t>
            </a:r>
            <a:endParaRPr lang="pt-BR" sz="4800" b="1" i="1" dirty="0">
              <a:solidFill>
                <a:schemeClr val="accent6">
                  <a:lumMod val="60000"/>
                  <a:lumOff val="40000"/>
                </a:schemeClr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33943_330581827014630_9064530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3000364" y="2214554"/>
            <a:ext cx="61436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Aprenda a caminhar pelas vielas do seu ser, </a:t>
            </a:r>
          </a:p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para encontrá-las.</a:t>
            </a:r>
            <a:endParaRPr lang="pt-BR" sz="4800" b="1" i="1" dirty="0">
              <a:solidFill>
                <a:schemeClr val="accent6">
                  <a:lumMod val="60000"/>
                  <a:lumOff val="40000"/>
                </a:schemeClr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33943_330581827014630_9064530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3214678" y="785794"/>
            <a:ext cx="57150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Nosso mundo está dentro de uma casca de noz.</a:t>
            </a:r>
          </a:p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Rompa-a e veja as oportunidades pulsando lá fora.</a:t>
            </a:r>
            <a:endParaRPr lang="pt-BR" sz="4800" b="1" i="1" dirty="0">
              <a:solidFill>
                <a:schemeClr val="accent6">
                  <a:lumMod val="60000"/>
                  <a:lumOff val="40000"/>
                </a:schemeClr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33943_330581827014630_9064530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3428992" y="2214554"/>
            <a:ext cx="57150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Areje  sua  emoção!</a:t>
            </a:r>
            <a:endParaRPr lang="pt-BR" sz="4800" b="1" i="1" dirty="0">
              <a:solidFill>
                <a:schemeClr val="accent6">
                  <a:lumMod val="60000"/>
                  <a:lumOff val="40000"/>
                </a:schemeClr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tag bonitos\33943_330581827014630_9064530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3214678" y="857232"/>
            <a:ext cx="5715008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Formatação</a:t>
            </a:r>
          </a:p>
          <a:p>
            <a:pPr algn="ctr"/>
            <a:r>
              <a:rPr lang="pt-BR" sz="4800" b="1" i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Verarduin</a:t>
            </a:r>
            <a:endParaRPr lang="pt-BR" sz="4800" b="1" i="1" dirty="0" smtClean="0">
              <a:solidFill>
                <a:schemeClr val="accent6">
                  <a:lumMod val="60000"/>
                  <a:lumOff val="4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Texto</a:t>
            </a:r>
          </a:p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Antonio Cury</a:t>
            </a:r>
          </a:p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Imagem</a:t>
            </a:r>
          </a:p>
          <a:p>
            <a:pPr algn="ctr"/>
            <a:r>
              <a:rPr lang="pt-BR" sz="48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Internet</a:t>
            </a:r>
          </a:p>
          <a:p>
            <a:pPr algn="ctr"/>
            <a:r>
              <a:rPr lang="pt-BR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egoe Print" pitchFamily="2" charset="0"/>
              </a:rPr>
              <a:t>Vera.arduin@gmail.com</a:t>
            </a:r>
          </a:p>
          <a:p>
            <a:pPr algn="ctr"/>
            <a:endParaRPr lang="pt-BR" sz="4800" b="1" i="1" dirty="0">
              <a:solidFill>
                <a:schemeClr val="accent6">
                  <a:lumMod val="60000"/>
                  <a:lumOff val="40000"/>
                </a:schemeClr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Apresentação7 (2)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Apresentação7 (2)</Template>
  <TotalTime>0</TotalTime>
  <Words>83</Words>
  <Application>Microsoft Office PowerPoint</Application>
  <PresentationFormat>Apresentação na tela (4:3)</PresentationFormat>
  <Paragraphs>17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Apresentação7 (2)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1</cp:revision>
  <dcterms:created xsi:type="dcterms:W3CDTF">2013-11-27T19:05:07Z</dcterms:created>
  <dcterms:modified xsi:type="dcterms:W3CDTF">2013-11-27T19:05:25Z</dcterms:modified>
</cp:coreProperties>
</file>