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A56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02D6F-4CAD-4469-B5B2-F001AB26903C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546B8-087A-4C70-A41A-FDEE06D9939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02D6F-4CAD-4469-B5B2-F001AB26903C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546B8-087A-4C70-A41A-FDEE06D9939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02D6F-4CAD-4469-B5B2-F001AB26903C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546B8-087A-4C70-A41A-FDEE06D9939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02D6F-4CAD-4469-B5B2-F001AB26903C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546B8-087A-4C70-A41A-FDEE06D9939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02D6F-4CAD-4469-B5B2-F001AB26903C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546B8-087A-4C70-A41A-FDEE06D9939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02D6F-4CAD-4469-B5B2-F001AB26903C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546B8-087A-4C70-A41A-FDEE06D9939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02D6F-4CAD-4469-B5B2-F001AB26903C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546B8-087A-4C70-A41A-FDEE06D9939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02D6F-4CAD-4469-B5B2-F001AB26903C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546B8-087A-4C70-A41A-FDEE06D9939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02D6F-4CAD-4469-B5B2-F001AB26903C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546B8-087A-4C70-A41A-FDEE06D9939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02D6F-4CAD-4469-B5B2-F001AB26903C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546B8-087A-4C70-A41A-FDEE06D9939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02D6F-4CAD-4469-B5B2-F001AB26903C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546B8-087A-4C70-A41A-FDEE06D9939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F02D6F-4CAD-4469-B5B2-F001AB26903C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8546B8-087A-4C70-A41A-FDEE06D9939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IMAGENS 3\567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6357950" cy="6858000"/>
          </a:xfrm>
          <a:prstGeom prst="ellipse">
            <a:avLst/>
          </a:prstGeom>
          <a:noFill/>
          <a:effectLst/>
        </p:spPr>
      </p:pic>
      <p:sp>
        <p:nvSpPr>
          <p:cNvPr id="9" name="Retângulo 8"/>
          <p:cNvSpPr/>
          <p:nvPr/>
        </p:nvSpPr>
        <p:spPr>
          <a:xfrm>
            <a:off x="4572000" y="3718679"/>
            <a:ext cx="485778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6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  <a:t>Ridícula Paixão</a:t>
            </a:r>
            <a:br>
              <a:rPr lang="pt-BR" sz="66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</a:br>
            <a:endParaRPr lang="pt-BR" sz="6600" dirty="0">
              <a:solidFill>
                <a:srgbClr val="C1A56D"/>
              </a:solidFill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advTm="12000">
    <p:sndAc>
      <p:stSnd>
        <p:snd r:embed="rId2" name="RA_ma_vi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IMAGENS 3\56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357950" cy="6858000"/>
          </a:xfrm>
          <a:prstGeom prst="ellipse">
            <a:avLst/>
          </a:prstGeom>
          <a:noFill/>
          <a:effectLst/>
        </p:spPr>
      </p:pic>
      <p:sp>
        <p:nvSpPr>
          <p:cNvPr id="4" name="Retângulo 3"/>
          <p:cNvSpPr/>
          <p:nvPr/>
        </p:nvSpPr>
        <p:spPr>
          <a:xfrm>
            <a:off x="4572000" y="3143248"/>
            <a:ext cx="4572000" cy="323165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  <a:t>Já dizia o poeta que todas as cartas de amor são ridículas.</a:t>
            </a:r>
            <a:b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</a:br>
            <a: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  <a:t>E que, se há amor, tem que ser ridículas.</a:t>
            </a:r>
            <a:b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</a:br>
            <a: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  <a:t>Ridícula é a paixão!</a:t>
            </a:r>
            <a:b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</a:br>
            <a:r>
              <a:rPr lang="pt-BR" dirty="0" smtClean="0">
                <a:solidFill>
                  <a:srgbClr val="C1A56D"/>
                </a:solidFill>
              </a:rPr>
              <a:t/>
            </a:r>
            <a:br>
              <a:rPr lang="pt-BR" dirty="0" smtClean="0">
                <a:solidFill>
                  <a:srgbClr val="C1A56D"/>
                </a:solidFill>
              </a:rPr>
            </a:br>
            <a:endParaRPr lang="pt-BR" dirty="0">
              <a:solidFill>
                <a:srgbClr val="C1A56D"/>
              </a:solidFill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IMAGENS 3\56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357950" cy="6858000"/>
          </a:xfrm>
          <a:prstGeom prst="ellipse">
            <a:avLst/>
          </a:prstGeom>
          <a:noFill/>
          <a:effectLst/>
        </p:spPr>
      </p:pic>
      <p:sp>
        <p:nvSpPr>
          <p:cNvPr id="3" name="Retângulo 2"/>
          <p:cNvSpPr/>
          <p:nvPr/>
        </p:nvSpPr>
        <p:spPr>
          <a:xfrm>
            <a:off x="5500694" y="3571876"/>
            <a:ext cx="328611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  <a:t>A paixão é uma das formas mais desarmadas de se entender o amor.</a:t>
            </a:r>
            <a:b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</a:br>
            <a: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  <a:t>Ela sim é ridícula!</a:t>
            </a:r>
            <a:endParaRPr lang="pt-BR" sz="2800" dirty="0">
              <a:solidFill>
                <a:srgbClr val="C1A56D"/>
              </a:solidFill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IMAGENS 3\56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357950" cy="6858000"/>
          </a:xfrm>
          <a:prstGeom prst="ellipse">
            <a:avLst/>
          </a:prstGeom>
          <a:noFill/>
          <a:effectLst/>
        </p:spPr>
      </p:pic>
      <p:sp>
        <p:nvSpPr>
          <p:cNvPr id="3" name="Retângulo 2"/>
          <p:cNvSpPr/>
          <p:nvPr/>
        </p:nvSpPr>
        <p:spPr>
          <a:xfrm>
            <a:off x="4214810" y="4214818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  <a:t>Ridícula porque não se explica,</a:t>
            </a:r>
            <a:b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</a:br>
            <a: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  <a:t>Se cativa em poucos segundos e não se liberta tão fácil.</a:t>
            </a:r>
            <a:b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</a:br>
            <a:endParaRPr lang="pt-BR" sz="2800" dirty="0">
              <a:solidFill>
                <a:srgbClr val="C1A56D"/>
              </a:solidFill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IMAGENS 3\56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357950" cy="6858000"/>
          </a:xfrm>
          <a:prstGeom prst="ellipse">
            <a:avLst/>
          </a:prstGeom>
          <a:noFill/>
          <a:effectLst/>
        </p:spPr>
      </p:pic>
      <p:sp>
        <p:nvSpPr>
          <p:cNvPr id="3" name="Retângulo 2"/>
          <p:cNvSpPr/>
          <p:nvPr/>
        </p:nvSpPr>
        <p:spPr>
          <a:xfrm>
            <a:off x="4286248" y="4143380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  <a:t>Ridícula pelos seus sentimentos anexos:</a:t>
            </a:r>
            <a:b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</a:br>
            <a: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  <a:t>Uma mistura de dor, de constante presença e vontade de estar perto...</a:t>
            </a:r>
            <a:b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</a:br>
            <a:endParaRPr lang="pt-BR" sz="2800" dirty="0">
              <a:solidFill>
                <a:srgbClr val="C1A56D"/>
              </a:solidFill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IMAGENS 3\56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357950" cy="6858000"/>
          </a:xfrm>
          <a:prstGeom prst="ellipse">
            <a:avLst/>
          </a:prstGeom>
          <a:noFill/>
          <a:effectLst/>
        </p:spPr>
      </p:pic>
      <p:sp>
        <p:nvSpPr>
          <p:cNvPr id="3" name="Retângulo 2"/>
          <p:cNvSpPr/>
          <p:nvPr/>
        </p:nvSpPr>
        <p:spPr>
          <a:xfrm>
            <a:off x="4786314" y="3643314"/>
            <a:ext cx="392905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  <a:t>Ridícula pela incessante busca de alguém</a:t>
            </a:r>
            <a:b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</a:br>
            <a: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  <a:t>E pela cegueira que incapacita a razão.</a:t>
            </a:r>
            <a:b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</a:br>
            <a:endParaRPr lang="pt-BR" sz="2800" dirty="0">
              <a:solidFill>
                <a:srgbClr val="C1A56D"/>
              </a:solidFill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IMAGENS 3\56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357950" cy="6858000"/>
          </a:xfrm>
          <a:prstGeom prst="ellipse">
            <a:avLst/>
          </a:prstGeom>
          <a:noFill/>
          <a:effectLst/>
        </p:spPr>
      </p:pic>
      <p:sp>
        <p:nvSpPr>
          <p:cNvPr id="3" name="Retângulo 2"/>
          <p:cNvSpPr/>
          <p:nvPr/>
        </p:nvSpPr>
        <p:spPr>
          <a:xfrm>
            <a:off x="4357686" y="3357562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  <a:t>A paixão é ridícula!</a:t>
            </a:r>
            <a:b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</a:br>
            <a: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  <a:t>Sentimo-nos saciados sem alimentos, bêbados sem estarmos alcoolizados,</a:t>
            </a:r>
            <a:b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</a:br>
            <a: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  <a:t>Vislumbrando horizontes a cada momento... </a:t>
            </a:r>
            <a:endParaRPr lang="pt-BR" sz="2800" dirty="0" smtClean="0">
              <a:solidFill>
                <a:srgbClr val="C1A56D"/>
              </a:solidFill>
              <a:latin typeface="MV Boli" pitchFamily="2" charset="0"/>
              <a:cs typeface="MV Boli" pitchFamily="2" charset="0"/>
            </a:endParaRPr>
          </a:p>
          <a:p>
            <a:pPr algn="ctr"/>
            <a: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  <a:t>É </a:t>
            </a:r>
            <a: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  <a:t>ridícula!</a:t>
            </a:r>
            <a:b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</a:br>
            <a: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  <a:t/>
            </a:r>
            <a:b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</a:br>
            <a:endParaRPr lang="pt-BR" sz="2800" dirty="0">
              <a:solidFill>
                <a:srgbClr val="C1A56D"/>
              </a:solidFill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IMAGENS 3\56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357950" cy="6858000"/>
          </a:xfrm>
          <a:prstGeom prst="ellipse">
            <a:avLst/>
          </a:prstGeom>
          <a:noFill/>
          <a:effectLst/>
        </p:spPr>
      </p:pic>
      <p:sp>
        <p:nvSpPr>
          <p:cNvPr id="3" name="Retângulo 2"/>
          <p:cNvSpPr/>
          <p:nvPr/>
        </p:nvSpPr>
        <p:spPr>
          <a:xfrm>
            <a:off x="4572000" y="2714620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  <a:t>Pergunto-me</a:t>
            </a:r>
            <a: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  <a:t>:</a:t>
            </a:r>
          </a:p>
          <a:p>
            <a:pPr algn="ctr"/>
            <a: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  <a:t>“O que é ser ridícula?”</a:t>
            </a:r>
            <a:b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</a:br>
            <a: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  <a:t>É provocar escárnio dos outros. A paixão é ridícula!</a:t>
            </a:r>
            <a:b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</a:br>
            <a: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  <a:t>Ridícula porque é uma completude e independe dos risos de indivíduos secos por dentro...</a:t>
            </a:r>
            <a:endParaRPr lang="pt-BR" sz="2800" dirty="0">
              <a:solidFill>
                <a:srgbClr val="C1A56D"/>
              </a:solidFill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IMAGENS 3\56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357950" cy="6858000"/>
          </a:xfrm>
          <a:prstGeom prst="ellipse">
            <a:avLst/>
          </a:prstGeom>
          <a:noFill/>
          <a:effectLst/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5357818" y="2643182"/>
            <a:ext cx="3357554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C1A56D"/>
                </a:solidFill>
                <a:effectLst/>
                <a:latin typeface="MV Boli" pitchFamily="2" charset="0"/>
                <a:ea typeface="Times New Roman" pitchFamily="18" charset="0"/>
                <a:cs typeface="MV Boli" pitchFamily="2" charset="0"/>
              </a:rPr>
              <a:t>A paixão é ridícula e sua maior sensação é: Apaixonar-se! Ridicularizar-se! </a:t>
            </a:r>
            <a:b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C1A56D"/>
                </a:solidFill>
                <a:effectLst/>
                <a:latin typeface="MV Boli" pitchFamily="2" charset="0"/>
                <a:ea typeface="Times New Roman" pitchFamily="18" charset="0"/>
                <a:cs typeface="MV Boli" pitchFamily="2" charset="0"/>
              </a:rPr>
            </a:b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C1A56D"/>
                </a:solidFill>
                <a:effectLst/>
                <a:latin typeface="MV Boli" pitchFamily="2" charset="0"/>
                <a:ea typeface="Times New Roman" pitchFamily="18" charset="0"/>
                <a:cs typeface="MV Boli" pitchFamily="2" charset="0"/>
              </a:rPr>
              <a:t>Deixemo-nos pois, expor ao ridículo de uma paixão!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C1A56D"/>
                </a:solidFill>
                <a:effectLst/>
                <a:latin typeface="MV Boli" pitchFamily="2" charset="0"/>
                <a:ea typeface="Times New Roman" pitchFamily="18" charset="0"/>
                <a:cs typeface="MV Boli" pitchFamily="2" charset="0"/>
              </a:rPr>
              <a:t>Ela sim é ridícula!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rgbClr val="C1A56D"/>
              </a:solidFill>
              <a:effectLst/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IMAGENS 3\56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357950" cy="6858000"/>
          </a:xfrm>
          <a:prstGeom prst="ellipse">
            <a:avLst/>
          </a:prstGeom>
          <a:noFill/>
          <a:effectLst/>
        </p:spPr>
      </p:pic>
      <p:sp>
        <p:nvSpPr>
          <p:cNvPr id="3" name="CaixaDeTexto 2"/>
          <p:cNvSpPr txBox="1"/>
          <p:nvPr/>
        </p:nvSpPr>
        <p:spPr>
          <a:xfrm>
            <a:off x="4572000" y="3143248"/>
            <a:ext cx="435771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  <a:t>Formatação</a:t>
            </a:r>
          </a:p>
          <a:p>
            <a:pPr algn="ctr"/>
            <a:r>
              <a:rPr lang="pt-BR" sz="2800" dirty="0" err="1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  <a:t>Verarduin</a:t>
            </a:r>
            <a:endParaRPr lang="pt-BR" sz="2800" dirty="0" smtClean="0">
              <a:solidFill>
                <a:srgbClr val="C1A56D"/>
              </a:solidFill>
              <a:latin typeface="MV Boli" pitchFamily="2" charset="0"/>
              <a:cs typeface="MV Boli" pitchFamily="2" charset="0"/>
            </a:endParaRPr>
          </a:p>
          <a:p>
            <a:pPr algn="ctr"/>
            <a: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  <a:t>Texto</a:t>
            </a:r>
          </a:p>
          <a:p>
            <a:pPr algn="ctr"/>
            <a:r>
              <a:rPr lang="pt-BR" sz="2800" dirty="0" err="1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  <a:t>Thaty</a:t>
            </a:r>
            <a: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  <a:t> Souza</a:t>
            </a:r>
          </a:p>
          <a:p>
            <a:pPr algn="ctr"/>
            <a: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  <a:t>Imagem</a:t>
            </a:r>
          </a:p>
          <a:p>
            <a:pPr algn="ctr"/>
            <a: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  <a:t>Internet</a:t>
            </a:r>
          </a:p>
          <a:p>
            <a:pPr algn="ctr"/>
            <a:r>
              <a:rPr lang="pt-BR" sz="2800" dirty="0" smtClean="0">
                <a:solidFill>
                  <a:srgbClr val="C1A56D"/>
                </a:solidFill>
                <a:latin typeface="MV Boli" pitchFamily="2" charset="0"/>
                <a:cs typeface="MV Boli" pitchFamily="2" charset="0"/>
              </a:rPr>
              <a:t>Vera.rduin@gmail.com</a:t>
            </a:r>
            <a:endParaRPr lang="pt-BR" sz="2800" dirty="0">
              <a:solidFill>
                <a:srgbClr val="C1A56D"/>
              </a:solidFill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LIN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LINO</Template>
  <TotalTime>28</TotalTime>
  <Words>84</Words>
  <Application>Microsoft Office PowerPoint</Application>
  <PresentationFormat>Apresentação na tela (4:3)</PresentationFormat>
  <Paragraphs>19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LINO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Vera</dc:creator>
  <cp:lastModifiedBy>Vera</cp:lastModifiedBy>
  <cp:revision>1</cp:revision>
  <dcterms:created xsi:type="dcterms:W3CDTF">2014-05-24T01:07:02Z</dcterms:created>
  <dcterms:modified xsi:type="dcterms:W3CDTF">2014-05-24T01:35:39Z</dcterms:modified>
</cp:coreProperties>
</file>