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6" r:id="rId3"/>
    <p:sldId id="261" r:id="rId4"/>
    <p:sldId id="262" r:id="rId5"/>
    <p:sldId id="263" r:id="rId6"/>
    <p:sldId id="264" r:id="rId7"/>
    <p:sldId id="265" r:id="rId8"/>
    <p:sldId id="267" r:id="rId9"/>
    <p:sldId id="268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102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EE9E2-2722-4D8F-9D89-D4E978D32655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B9777-3C7B-4F82-92D4-2D93B39FF27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10000">
    <p:wipe dir="r"/>
    <p:sndAc>
      <p:stSnd>
        <p:snd r:embed="rId1" name="Richard Clayderman - My Way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EE9E2-2722-4D8F-9D89-D4E978D32655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B9777-3C7B-4F82-92D4-2D93B39FF27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10000">
    <p:wipe dir="r"/>
    <p:sndAc>
      <p:stSnd>
        <p:snd r:embed="rId1" name="Richard Clayderman - My Way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EE9E2-2722-4D8F-9D89-D4E978D32655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B9777-3C7B-4F82-92D4-2D93B39FF27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10000">
    <p:wipe dir="r"/>
    <p:sndAc>
      <p:stSnd>
        <p:snd r:embed="rId1" name="Richard Clayderman - My Way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EE9E2-2722-4D8F-9D89-D4E978D32655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B9777-3C7B-4F82-92D4-2D93B39FF27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10000">
    <p:wipe dir="r"/>
    <p:sndAc>
      <p:stSnd>
        <p:snd r:embed="rId1" name="Richard Clayderman - My Way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EE9E2-2722-4D8F-9D89-D4E978D32655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B9777-3C7B-4F82-92D4-2D93B39FF27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10000">
    <p:wipe dir="r"/>
    <p:sndAc>
      <p:stSnd>
        <p:snd r:embed="rId1" name="Richard Clayderman - My Way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EE9E2-2722-4D8F-9D89-D4E978D32655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B9777-3C7B-4F82-92D4-2D93B39FF27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10000">
    <p:wipe dir="r"/>
    <p:sndAc>
      <p:stSnd>
        <p:snd r:embed="rId1" name="Richard Clayderman - My Way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EE9E2-2722-4D8F-9D89-D4E978D32655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B9777-3C7B-4F82-92D4-2D93B39FF27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10000">
    <p:wipe dir="r"/>
    <p:sndAc>
      <p:stSnd>
        <p:snd r:embed="rId1" name="Richard Clayderman - My Way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EE9E2-2722-4D8F-9D89-D4E978D32655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B9777-3C7B-4F82-92D4-2D93B39FF27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10000">
    <p:wipe dir="r"/>
    <p:sndAc>
      <p:stSnd>
        <p:snd r:embed="rId1" name="Richard Clayderman - My Way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EE9E2-2722-4D8F-9D89-D4E978D32655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B9777-3C7B-4F82-92D4-2D93B39FF27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10000">
    <p:wipe dir="r"/>
    <p:sndAc>
      <p:stSnd>
        <p:snd r:embed="rId1" name="Richard Clayderman - My Way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EE9E2-2722-4D8F-9D89-D4E978D32655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B9777-3C7B-4F82-92D4-2D93B39FF27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10000">
    <p:wipe dir="r"/>
    <p:sndAc>
      <p:stSnd>
        <p:snd r:embed="rId1" name="Richard Clayderman - My Way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EE9E2-2722-4D8F-9D89-D4E978D32655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B9777-3C7B-4F82-92D4-2D93B39FF27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10000">
    <p:wipe dir="r"/>
    <p:sndAc>
      <p:stSnd>
        <p:snd r:embed="rId1" name="Richard Clayderman - My Way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8EE9E2-2722-4D8F-9D89-D4E978D32655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B9777-3C7B-4F82-92D4-2D93B39FF27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wipe dir="r"/>
    <p:sndAc>
      <p:stSnd>
        <p:snd r:embed="rId13" name="Richard Clayderman - My Way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Retângulo 7"/>
          <p:cNvSpPr/>
          <p:nvPr/>
        </p:nvSpPr>
        <p:spPr>
          <a:xfrm>
            <a:off x="857224" y="1142984"/>
            <a:ext cx="599863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8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Kristen ITC" pitchFamily="66" charset="0"/>
              </a:rPr>
              <a:t>Como amar uma mulher</a:t>
            </a:r>
            <a:endParaRPr lang="pt-BR" sz="8800" dirty="0">
              <a:solidFill>
                <a:schemeClr val="accent3">
                  <a:lumMod val="60000"/>
                  <a:lumOff val="40000"/>
                </a:schemeClr>
              </a:solidFill>
              <a:latin typeface="Kristen ITC" pitchFamily="66" charset="0"/>
            </a:endParaRPr>
          </a:p>
        </p:txBody>
      </p:sp>
      <p:pic>
        <p:nvPicPr>
          <p:cNvPr id="4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7810523" cy="5857892"/>
          </a:xfrm>
          <a:prstGeom prst="rect">
            <a:avLst/>
          </a:prstGeom>
          <a:noFill/>
        </p:spPr>
      </p:pic>
      <p:pic>
        <p:nvPicPr>
          <p:cNvPr id="5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6381763" cy="4786322"/>
          </a:xfrm>
          <a:prstGeom prst="rect">
            <a:avLst/>
          </a:prstGeom>
          <a:noFill/>
        </p:spPr>
      </p:pic>
      <p:pic>
        <p:nvPicPr>
          <p:cNvPr id="6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5048254" cy="37861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wipe dir="r"/>
    <p:sndAc>
      <p:stSnd>
        <p:snd r:embed="rId2" name="Richard Clayderman - My Wa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4929190" y="1428736"/>
            <a:ext cx="2786082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“Você pode não ser o primeiro homem dela,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o último homem dela ou o único homem dela.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60000"/>
                  <a:lumOff val="40000"/>
                </a:schemeClr>
              </a:solidFill>
              <a:effectLst/>
              <a:latin typeface="Kristen ITC" pitchFamily="66" charset="0"/>
              <a:cs typeface="Arial" pitchFamily="34" charset="0"/>
            </a:endParaRPr>
          </a:p>
        </p:txBody>
      </p:sp>
      <p:pic>
        <p:nvPicPr>
          <p:cNvPr id="4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810523" cy="5857892"/>
          </a:xfrm>
          <a:prstGeom prst="rect">
            <a:avLst/>
          </a:prstGeom>
          <a:noFill/>
        </p:spPr>
      </p:pic>
      <p:pic>
        <p:nvPicPr>
          <p:cNvPr id="5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6381763" cy="4786322"/>
          </a:xfrm>
          <a:prstGeom prst="rect">
            <a:avLst/>
          </a:prstGeom>
          <a:noFill/>
        </p:spPr>
      </p:pic>
      <p:pic>
        <p:nvPicPr>
          <p:cNvPr id="6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5048254" cy="37861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5072066" y="1285860"/>
            <a:ext cx="285752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Ela amou antes, pode ser que ela ame de novo. Mas</a:t>
            </a:r>
            <a:r>
              <a:rPr lang="pt-BR" sz="32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Kristen ITC" pitchFamily="66" charset="0"/>
                <a:ea typeface="Calibri" pitchFamily="34" charset="0"/>
                <a:cs typeface="Tahoma" pitchFamily="34" charset="0"/>
              </a:rPr>
              <a:t> </a:t>
            </a: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se ela te ama agora, o que mais importa?</a:t>
            </a:r>
            <a:endParaRPr lang="pt-BR" sz="3200" dirty="0">
              <a:solidFill>
                <a:schemeClr val="accent3">
                  <a:lumMod val="60000"/>
                  <a:lumOff val="40000"/>
                </a:schemeClr>
              </a:solidFill>
              <a:latin typeface="Kristen ITC" pitchFamily="66" charset="0"/>
            </a:endParaRPr>
          </a:p>
        </p:txBody>
      </p:sp>
      <p:pic>
        <p:nvPicPr>
          <p:cNvPr id="4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810523" cy="5857892"/>
          </a:xfrm>
          <a:prstGeom prst="rect">
            <a:avLst/>
          </a:prstGeom>
          <a:noFill/>
        </p:spPr>
      </p:pic>
      <p:pic>
        <p:nvPicPr>
          <p:cNvPr id="6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6381763" cy="4786322"/>
          </a:xfrm>
          <a:prstGeom prst="rect">
            <a:avLst/>
          </a:prstGeom>
          <a:noFill/>
        </p:spPr>
      </p:pic>
      <p:pic>
        <p:nvPicPr>
          <p:cNvPr id="7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5048254" cy="37861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4143372" y="1285860"/>
            <a:ext cx="364330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Kristen ITC" pitchFamily="66" charset="0"/>
              </a:rPr>
              <a:t>Ela não é perfeita </a:t>
            </a:r>
            <a:r>
              <a:rPr lang="pt-BR" sz="32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Kristen ITC" pitchFamily="66" charset="0"/>
              </a:rPr>
              <a:t>– </a:t>
            </a:r>
          </a:p>
          <a:p>
            <a:pPr algn="ctr"/>
            <a:r>
              <a:rPr lang="pt-BR" sz="32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Kristen ITC" pitchFamily="66" charset="0"/>
              </a:rPr>
              <a:t>você </a:t>
            </a:r>
            <a:r>
              <a:rPr lang="pt-BR" sz="32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Kristen ITC" pitchFamily="66" charset="0"/>
              </a:rPr>
              <a:t>também não é, </a:t>
            </a:r>
            <a:endParaRPr lang="pt-BR" sz="32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Kristen ITC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Kristen ITC" pitchFamily="66" charset="0"/>
              </a:rPr>
              <a:t>e </a:t>
            </a:r>
            <a:r>
              <a:rPr lang="pt-BR" sz="32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Kristen ITC" pitchFamily="66" charset="0"/>
              </a:rPr>
              <a:t>vocês dois podem nunca ser perfeitos </a:t>
            </a:r>
            <a:r>
              <a:rPr lang="pt-BR" sz="32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Kristen ITC" pitchFamily="66" charset="0"/>
              </a:rPr>
              <a:t>juntos.</a:t>
            </a:r>
            <a:endParaRPr lang="pt-BR" sz="3200" dirty="0">
              <a:solidFill>
                <a:schemeClr val="accent3">
                  <a:lumMod val="60000"/>
                  <a:lumOff val="40000"/>
                </a:schemeClr>
              </a:solidFill>
              <a:latin typeface="Kristen ITC" pitchFamily="66" charset="0"/>
            </a:endParaRPr>
          </a:p>
        </p:txBody>
      </p:sp>
      <p:pic>
        <p:nvPicPr>
          <p:cNvPr id="4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810523" cy="5857892"/>
          </a:xfrm>
          <a:prstGeom prst="rect">
            <a:avLst/>
          </a:prstGeom>
          <a:noFill/>
        </p:spPr>
      </p:pic>
      <p:pic>
        <p:nvPicPr>
          <p:cNvPr id="5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6381763" cy="4786322"/>
          </a:xfrm>
          <a:prstGeom prst="rect">
            <a:avLst/>
          </a:prstGeom>
          <a:noFill/>
        </p:spPr>
      </p:pic>
      <p:pic>
        <p:nvPicPr>
          <p:cNvPr id="6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5048254" cy="37861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4286248" y="428604"/>
            <a:ext cx="342900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Mas se ela te faz rir,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te faz pensar duas vezes,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e admite ser humana e cometer erros, segure-se a ela e dê a ela o m</a:t>
            </a:r>
            <a:r>
              <a:rPr lang="pt-BR" sz="32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Kristen ITC" pitchFamily="66" charset="0"/>
                <a:ea typeface="Calibri" pitchFamily="34" charset="0"/>
                <a:cs typeface="Tahoma" pitchFamily="34" charset="0"/>
              </a:rPr>
              <a:t>á</a:t>
            </a: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ximo que você puder. 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60000"/>
                  <a:lumOff val="40000"/>
                </a:schemeClr>
              </a:solidFill>
              <a:effectLst/>
              <a:latin typeface="Kristen ITC" pitchFamily="66" charset="0"/>
              <a:cs typeface="Arial" pitchFamily="34" charset="0"/>
            </a:endParaRPr>
          </a:p>
        </p:txBody>
      </p:sp>
      <p:pic>
        <p:nvPicPr>
          <p:cNvPr id="5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810523" cy="5857892"/>
          </a:xfrm>
          <a:prstGeom prst="rect">
            <a:avLst/>
          </a:prstGeom>
          <a:noFill/>
        </p:spPr>
      </p:pic>
      <p:pic>
        <p:nvPicPr>
          <p:cNvPr id="6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6381763" cy="4786322"/>
          </a:xfrm>
          <a:prstGeom prst="rect">
            <a:avLst/>
          </a:prstGeom>
          <a:noFill/>
        </p:spPr>
      </p:pic>
      <p:pic>
        <p:nvPicPr>
          <p:cNvPr id="7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5048254" cy="37861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4143372" y="785794"/>
            <a:ext cx="364330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Kristen ITC" pitchFamily="66" charset="0"/>
              </a:rPr>
              <a:t>Ela pode não estar pensando em você a cada segundo do dia, mas ela te dará uma parte dela que ela sabe que você pode quebrar </a:t>
            </a:r>
            <a:r>
              <a:rPr lang="pt-BR" sz="32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Kristen ITC" pitchFamily="66" charset="0"/>
              </a:rPr>
              <a:t>– </a:t>
            </a:r>
          </a:p>
          <a:p>
            <a:pPr algn="ctr"/>
            <a:r>
              <a:rPr lang="pt-BR" sz="32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Kristen ITC" pitchFamily="66" charset="0"/>
              </a:rPr>
              <a:t>o </a:t>
            </a:r>
            <a:r>
              <a:rPr lang="pt-BR" sz="32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Kristen ITC" pitchFamily="66" charset="0"/>
              </a:rPr>
              <a:t>coração dela. </a:t>
            </a:r>
            <a:endParaRPr lang="pt-BR" sz="3200" dirty="0">
              <a:solidFill>
                <a:schemeClr val="accent3">
                  <a:lumMod val="60000"/>
                  <a:lumOff val="40000"/>
                </a:schemeClr>
              </a:solidFill>
              <a:latin typeface="Kristen ITC" pitchFamily="66" charset="0"/>
            </a:endParaRPr>
          </a:p>
        </p:txBody>
      </p:sp>
      <p:pic>
        <p:nvPicPr>
          <p:cNvPr id="4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810523" cy="5857892"/>
          </a:xfrm>
          <a:prstGeom prst="rect">
            <a:avLst/>
          </a:prstGeom>
          <a:noFill/>
        </p:spPr>
      </p:pic>
      <p:pic>
        <p:nvPicPr>
          <p:cNvPr id="5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6381763" cy="4786322"/>
          </a:xfrm>
          <a:prstGeom prst="rect">
            <a:avLst/>
          </a:prstGeom>
          <a:noFill/>
        </p:spPr>
      </p:pic>
      <p:pic>
        <p:nvPicPr>
          <p:cNvPr id="6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5048254" cy="37861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5072066" y="1071546"/>
            <a:ext cx="2714612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Então não machuque ela,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não mude ela,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 não analise e não espere mais do que ela pode dar</a:t>
            </a:r>
            <a:r>
              <a:rPr kumimoji="0" lang="pt-BR" sz="16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.</a:t>
            </a: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60000"/>
                  <a:lumOff val="40000"/>
                </a:schemeClr>
              </a:solidFill>
              <a:effectLst/>
              <a:latin typeface="Kristen ITC" pitchFamily="66" charset="0"/>
              <a:cs typeface="Arial" pitchFamily="34" charset="0"/>
            </a:endParaRPr>
          </a:p>
        </p:txBody>
      </p:sp>
      <p:pic>
        <p:nvPicPr>
          <p:cNvPr id="4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810523" cy="5857892"/>
          </a:xfrm>
          <a:prstGeom prst="rect">
            <a:avLst/>
          </a:prstGeom>
          <a:noFill/>
        </p:spPr>
      </p:pic>
      <p:pic>
        <p:nvPicPr>
          <p:cNvPr id="5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6381763" cy="4786322"/>
          </a:xfrm>
          <a:prstGeom prst="rect">
            <a:avLst/>
          </a:prstGeom>
          <a:noFill/>
        </p:spPr>
      </p:pic>
      <p:pic>
        <p:nvPicPr>
          <p:cNvPr id="6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5048254" cy="37861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4357686" y="714356"/>
            <a:ext cx="350043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 Sorria quando ela te fizer feliz, diga a ela quando ela te deixar com raiva,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 e sinta a falta dela quando ela não estiver por perto.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60000"/>
                  <a:lumOff val="40000"/>
                </a:schemeClr>
              </a:solidFill>
              <a:effectLst/>
              <a:latin typeface="Kristen ITC" pitchFamily="66" charset="0"/>
              <a:cs typeface="Arial" pitchFamily="34" charset="0"/>
            </a:endParaRPr>
          </a:p>
        </p:txBody>
      </p:sp>
      <p:pic>
        <p:nvPicPr>
          <p:cNvPr id="4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810523" cy="5857892"/>
          </a:xfrm>
          <a:prstGeom prst="rect">
            <a:avLst/>
          </a:prstGeom>
          <a:noFill/>
        </p:spPr>
      </p:pic>
      <p:pic>
        <p:nvPicPr>
          <p:cNvPr id="5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6381763" cy="4786322"/>
          </a:xfrm>
          <a:prstGeom prst="rect">
            <a:avLst/>
          </a:prstGeom>
          <a:noFill/>
        </p:spPr>
      </p:pic>
      <p:pic>
        <p:nvPicPr>
          <p:cNvPr id="6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5048254" cy="37861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4071934" y="2285992"/>
            <a:ext cx="38576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Kristen ITC" pitchFamily="66" charset="0"/>
              </a:rPr>
              <a:t>Formatação</a:t>
            </a:r>
          </a:p>
          <a:p>
            <a:pPr algn="ctr"/>
            <a:r>
              <a:rPr lang="pt-BR" sz="32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Kristen ITC" pitchFamily="66" charset="0"/>
              </a:rPr>
              <a:t>Verarduin</a:t>
            </a:r>
            <a:endParaRPr lang="pt-BR" sz="3200" dirty="0" smtClean="0">
              <a:solidFill>
                <a:schemeClr val="accent3">
                  <a:lumMod val="60000"/>
                  <a:lumOff val="40000"/>
                </a:schemeClr>
              </a:solidFill>
              <a:latin typeface="Kristen ITC" pitchFamily="66" charset="0"/>
            </a:endParaRPr>
          </a:p>
          <a:p>
            <a:pPr algn="ctr"/>
            <a:r>
              <a:rPr lang="pt-BR" sz="32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Kristen ITC" pitchFamily="66" charset="0"/>
              </a:rPr>
              <a:t>Texto</a:t>
            </a:r>
          </a:p>
          <a:p>
            <a:pPr algn="ctr"/>
            <a:r>
              <a:rPr lang="pt-BR" sz="32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Kristen ITC" pitchFamily="66" charset="0"/>
              </a:rPr>
              <a:t>Bob Marley</a:t>
            </a:r>
          </a:p>
          <a:p>
            <a:pPr algn="ctr"/>
            <a:r>
              <a:rPr lang="pt-BR" sz="32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Kristen ITC" pitchFamily="66" charset="0"/>
              </a:rPr>
              <a:t>Imagem</a:t>
            </a:r>
          </a:p>
          <a:p>
            <a:pPr algn="ctr"/>
            <a:r>
              <a:rPr lang="pt-BR" sz="32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Kristen ITC" pitchFamily="66" charset="0"/>
              </a:rPr>
              <a:t>Internet</a:t>
            </a:r>
          </a:p>
          <a:p>
            <a:pPr algn="ctr"/>
            <a:r>
              <a:rPr lang="pt-BR" sz="24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Kristen ITC" pitchFamily="66" charset="0"/>
              </a:rPr>
              <a:t>Vera.arduin@gmail.com</a:t>
            </a:r>
            <a:endParaRPr lang="pt-BR" sz="2400" dirty="0">
              <a:solidFill>
                <a:schemeClr val="accent3">
                  <a:lumMod val="60000"/>
                  <a:lumOff val="40000"/>
                </a:schemeClr>
              </a:solidFill>
              <a:latin typeface="Kristen ITC" pitchFamily="66" charset="0"/>
            </a:endParaRPr>
          </a:p>
        </p:txBody>
      </p:sp>
      <p:pic>
        <p:nvPicPr>
          <p:cNvPr id="4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810523" cy="5857892"/>
          </a:xfrm>
          <a:prstGeom prst="rect">
            <a:avLst/>
          </a:prstGeom>
          <a:noFill/>
        </p:spPr>
      </p:pic>
      <p:pic>
        <p:nvPicPr>
          <p:cNvPr id="5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6381763" cy="4786322"/>
          </a:xfrm>
          <a:prstGeom prst="rect">
            <a:avLst/>
          </a:prstGeom>
          <a:noFill/>
        </p:spPr>
      </p:pic>
      <p:pic>
        <p:nvPicPr>
          <p:cNvPr id="6" name="Picture 2" descr="F:\iiiii\996536_626742267360605_14494272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5048254" cy="37861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MO AMAR UMA MULHER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COMO AMAR UMA MULHER</Template>
  <TotalTime>11</TotalTime>
  <Words>183</Words>
  <Application>Microsoft Office PowerPoint</Application>
  <PresentationFormat>Apresentação na tela (4:3)</PresentationFormat>
  <Paragraphs>24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COMO AMAR UMA MULHER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2</cp:revision>
  <dcterms:created xsi:type="dcterms:W3CDTF">2014-01-22T11:42:40Z</dcterms:created>
  <dcterms:modified xsi:type="dcterms:W3CDTF">2014-01-22T11:54:26Z</dcterms:modified>
</cp:coreProperties>
</file>