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923041-31DF-4593-AE2E-5EA190ABAE4B}" type="datetimeFigureOut">
              <a:rPr lang="pt-BR" smtClean="0"/>
              <a:pPr/>
              <a:t>15/01/2014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BB085-450D-4481-84C4-1D16BD4656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Vera\Desktop\1528642_651415268230914_169482617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0538" y="328613"/>
            <a:ext cx="8296304" cy="6200775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4357686" y="4429132"/>
            <a:ext cx="4500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600" dirty="0" smtClean="0">
                <a:solidFill>
                  <a:schemeClr val="bg1"/>
                </a:solidFill>
                <a:latin typeface="Rockwell" pitchFamily="18" charset="0"/>
              </a:rPr>
              <a:t>AQUI...</a:t>
            </a:r>
            <a:endParaRPr lang="pt-BR" sz="9600" dirty="0">
              <a:solidFill>
                <a:schemeClr val="bg1"/>
              </a:solidFill>
              <a:latin typeface="Rockwell" pitchFamily="18" charset="0"/>
            </a:endParaRPr>
          </a:p>
        </p:txBody>
      </p:sp>
    </p:spTree>
  </p:cSld>
  <p:clrMapOvr>
    <a:masterClrMapping/>
  </p:clrMapOvr>
  <p:transition advTm="11000">
    <p:sndAc>
      <p:stSnd>
        <p:snd r:embed="rId2" name="02) Vários - Whitney Houston - Greatest Love Of A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Vera\Desktop\1528642_651415268230914_169482617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328613"/>
            <a:ext cx="8296304" cy="6200775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428596" y="4286256"/>
            <a:ext cx="835824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Aharoni" pitchFamily="2" charset="-79"/>
              </a:rPr>
              <a:t>Nessa imensidão nublada do mundo permaneço no silêncio da noite,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Aharoni" pitchFamily="2" charset="-79"/>
              </a:rPr>
              <a:t>envolta nas brumas do Tempo,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Aharoni" pitchFamily="2" charset="-79"/>
              </a:rPr>
              <a:t> e minhas lembranças são fragmentos dos sentimentos vividos.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Vera\Desktop\1528642_651415268230914_169482617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328613"/>
            <a:ext cx="8296304" cy="6200775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4071934" y="3429000"/>
            <a:ext cx="48577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Aharoni" pitchFamily="2" charset="-79"/>
              </a:rPr>
              <a:t>Marcas das fantasias intensas,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Aharoni" pitchFamily="2" charset="-79"/>
              </a:rPr>
              <a:t> delicados toques nos arquejos do corpo.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2800" b="1" dirty="0" smtClean="0">
              <a:solidFill>
                <a:schemeClr val="bg1"/>
              </a:solidFill>
              <a:latin typeface="Rockwell" pitchFamily="18" charset="0"/>
              <a:ea typeface="Times New Roman" pitchFamily="18" charset="0"/>
              <a:cs typeface="Aharoni" pitchFamily="2" charset="-79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Aharoni" pitchFamily="2" charset="-79"/>
              </a:rPr>
              <a:t> Momentos fugazes em Nós.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Vera\Desktop\1528642_651415268230914_169482617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328613"/>
            <a:ext cx="8296304" cy="6200775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571472" y="357166"/>
            <a:ext cx="550072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Aharoni" pitchFamily="2" charset="-79"/>
              </a:rPr>
              <a:t>No pensamento os sussurros tomam formas de carícias, afagos que sinto na alma.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Vera\Desktop\1528642_651415268230914_169482617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328613"/>
            <a:ext cx="8296304" cy="6200775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500034" y="4714884"/>
            <a:ext cx="78581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Tahoma" pitchFamily="34" charset="0"/>
              </a:rPr>
              <a:t>Sensações anunciadas da Tua presença, cobrindo </a:t>
            </a:r>
            <a:r>
              <a:rPr lang="pt-BR" sz="2800" b="1" dirty="0" err="1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Tahoma" pitchFamily="34" charset="0"/>
              </a:rPr>
              <a:t>nosssos</a:t>
            </a: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Tahoma" pitchFamily="34" charset="0"/>
              </a:rPr>
              <a:t> corpos em suaves movimentos, percebidos no tremor dos lábios cadenciados em Nós. </a:t>
            </a:r>
            <a:endParaRPr lang="pt-BR" sz="2800" b="1" dirty="0" smtClean="0">
              <a:solidFill>
                <a:schemeClr val="bg1"/>
              </a:solidFill>
              <a:latin typeface="Rockwell" pitchFamily="18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Vera\Desktop\1528642_651415268230914_169482617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328613"/>
            <a:ext cx="8296304" cy="6200775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642910" y="57148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Tahoma" pitchFamily="34" charset="0"/>
              </a:rPr>
              <a:t>Sem nenhuma palavra, mudos, nos encontramos nessa imensidade das madrugadas...</a:t>
            </a:r>
            <a:endParaRPr lang="pt-BR" sz="2800" b="1" dirty="0" smtClean="0">
              <a:solidFill>
                <a:schemeClr val="bg1"/>
              </a:solidFill>
              <a:latin typeface="Rockwell" pitchFamily="18" charset="0"/>
              <a:ea typeface="Times New Roman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800" dirty="0" smtClean="0">
              <a:solidFill>
                <a:schemeClr val="bg1"/>
              </a:solidFill>
              <a:latin typeface="Rockwell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Vera\Desktop\1528642_651415268230914_169482617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328613"/>
            <a:ext cx="8296304" cy="6200775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500034" y="4714884"/>
            <a:ext cx="82868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Tahoma" pitchFamily="34" charset="0"/>
              </a:rPr>
              <a:t>Ouvindo as gotas da chuva que escorrem molhadas saudades. </a:t>
            </a:r>
            <a:endParaRPr lang="pt-BR" sz="2800" b="1" dirty="0" smtClean="0">
              <a:solidFill>
                <a:schemeClr val="bg1"/>
              </a:solidFill>
              <a:latin typeface="Rockwell" pitchFamily="18" charset="0"/>
              <a:ea typeface="Times New Roman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dirty="0" smtClean="0">
                <a:solidFill>
                  <a:schemeClr val="bg1"/>
                </a:solidFill>
                <a:latin typeface="Rockwell" pitchFamily="18" charset="0"/>
                <a:ea typeface="Times New Roman" pitchFamily="18" charset="0"/>
                <a:cs typeface="Tahoma" pitchFamily="34" charset="0"/>
              </a:rPr>
              <a:t>Nesse vazio insone somos seres insanos. Sonhamos acordados em Nós.</a:t>
            </a:r>
            <a:endParaRPr lang="pt-BR" sz="2800" b="1" dirty="0" smtClean="0">
              <a:solidFill>
                <a:schemeClr val="bg1"/>
              </a:solidFill>
              <a:latin typeface="Rockwell" pitchFamily="18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Vera\Desktop\1528642_651415268230914_169482617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328613"/>
            <a:ext cx="8296304" cy="6200775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2357422" y="357166"/>
            <a:ext cx="47863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bg1"/>
                </a:solidFill>
                <a:latin typeface="Rockwell" pitchFamily="18" charset="0"/>
              </a:rPr>
              <a:t>Formatação: </a:t>
            </a:r>
            <a:r>
              <a:rPr lang="pt-BR" sz="2800" dirty="0" err="1" smtClean="0">
                <a:solidFill>
                  <a:schemeClr val="bg1"/>
                </a:solidFill>
                <a:latin typeface="Rockwell" pitchFamily="18" charset="0"/>
              </a:rPr>
              <a:t>Verarduin</a:t>
            </a:r>
            <a:endParaRPr lang="pt-BR" sz="2800" dirty="0" smtClean="0">
              <a:solidFill>
                <a:schemeClr val="bg1"/>
              </a:solidFill>
              <a:latin typeface="Rockwell" pitchFamily="18" charset="0"/>
            </a:endParaRPr>
          </a:p>
          <a:p>
            <a:r>
              <a:rPr lang="pt-BR" sz="2800" dirty="0" smtClean="0">
                <a:solidFill>
                  <a:schemeClr val="bg1"/>
                </a:solidFill>
                <a:latin typeface="Rockwell" pitchFamily="18" charset="0"/>
              </a:rPr>
              <a:t>Texto: Desconheço autoria</a:t>
            </a:r>
          </a:p>
          <a:p>
            <a:r>
              <a:rPr lang="pt-BR" sz="2800" dirty="0" smtClean="0">
                <a:solidFill>
                  <a:schemeClr val="bg1"/>
                </a:solidFill>
                <a:latin typeface="Rockwell" pitchFamily="18" charset="0"/>
              </a:rPr>
              <a:t>Imagem: Internet</a:t>
            </a:r>
          </a:p>
          <a:p>
            <a:r>
              <a:rPr lang="pt-BR" sz="2800" dirty="0" smtClean="0">
                <a:solidFill>
                  <a:schemeClr val="bg1"/>
                </a:solidFill>
                <a:latin typeface="Rockwell" pitchFamily="18" charset="0"/>
              </a:rPr>
              <a:t>Vera.arduin@gmail.com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AQUI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AQUI</Template>
  <TotalTime>4</TotalTime>
  <Words>131</Words>
  <Application>Microsoft Office PowerPoint</Application>
  <PresentationFormat>Apresentação na tela 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AQUI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2014-01-15T12:17:39Z</dcterms:created>
  <dcterms:modified xsi:type="dcterms:W3CDTF">2014-01-15T12:21:47Z</dcterms:modified>
</cp:coreProperties>
</file>