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58" r:id="rId4"/>
    <p:sldId id="259" r:id="rId5"/>
    <p:sldId id="260" r:id="rId6"/>
    <p:sldId id="261" r:id="rId7"/>
    <p:sldId id="263" r:id="rId8"/>
    <p:sldId id="264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75A16-A718-4D86-8AA9-41C9ED0B6D6A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A0D4-915E-4803-AFC2-5C1EAB895AD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75A16-A718-4D86-8AA9-41C9ED0B6D6A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A0D4-915E-4803-AFC2-5C1EAB895AD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75A16-A718-4D86-8AA9-41C9ED0B6D6A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A0D4-915E-4803-AFC2-5C1EAB895AD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75A16-A718-4D86-8AA9-41C9ED0B6D6A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A0D4-915E-4803-AFC2-5C1EAB895AD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75A16-A718-4D86-8AA9-41C9ED0B6D6A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A0D4-915E-4803-AFC2-5C1EAB895AD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75A16-A718-4D86-8AA9-41C9ED0B6D6A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A0D4-915E-4803-AFC2-5C1EAB895AD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75A16-A718-4D86-8AA9-41C9ED0B6D6A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A0D4-915E-4803-AFC2-5C1EAB895AD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75A16-A718-4D86-8AA9-41C9ED0B6D6A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A0D4-915E-4803-AFC2-5C1EAB895AD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75A16-A718-4D86-8AA9-41C9ED0B6D6A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A0D4-915E-4803-AFC2-5C1EAB895AD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75A16-A718-4D86-8AA9-41C9ED0B6D6A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A0D4-915E-4803-AFC2-5C1EAB895AD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75A16-A718-4D86-8AA9-41C9ED0B6D6A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0A0D4-915E-4803-AFC2-5C1EAB895AD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75A16-A718-4D86-8AA9-41C9ED0B6D6A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0A0D4-915E-4803-AFC2-5C1EAB895AD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1.bp.blogspot.com/-2myrF41lJM4/UkD8QX6uFwI/AAAAAAAABq4/o-J2vkUsUGo/s1600/cora%C3%A7%C3%A3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929190" cy="6858000"/>
          </a:xfrm>
          <a:prstGeom prst="ellipse">
            <a:avLst/>
          </a:prstGeom>
          <a:noFill/>
        </p:spPr>
      </p:pic>
      <p:pic>
        <p:nvPicPr>
          <p:cNvPr id="4" name="Picture 4" descr="http://1.bp.blogspot.com/-2myrF41lJM4/UkD8QX6uFwI/AAAAAAAABq4/o-J2vkUsUGo/s1600/cora%C3%A7%C3%A3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929190" cy="6858000"/>
          </a:xfrm>
          <a:prstGeom prst="ellipse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4857752" y="2571744"/>
            <a:ext cx="4643470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54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DESOLAÇÃO!! </a:t>
            </a:r>
            <a:r>
              <a:rPr lang="pt-BR" sz="80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 </a:t>
            </a:r>
            <a:endParaRPr lang="pt-BR" sz="8000" dirty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advTm="9000">
    <p:sndAc>
      <p:stSnd>
        <p:snd r:embed="rId2" name="richard clayderman - a mi man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1.bp.blogspot.com/-2myrF41lJM4/UkD8QX6uFwI/AAAAAAAABq4/o-J2vkUsUGo/s1600/cora%C3%A7%C3%A3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29190" cy="6858000"/>
          </a:xfrm>
          <a:prstGeom prst="ellipse">
            <a:avLst/>
          </a:prstGeom>
          <a:noFill/>
        </p:spPr>
      </p:pic>
      <p:pic>
        <p:nvPicPr>
          <p:cNvPr id="4" name="Picture 4" descr="http://1.bp.blogspot.com/-2myrF41lJM4/UkD8QX6uFwI/AAAAAAAABq4/o-J2vkUsUGo/s1600/cora%C3%A7%C3%A3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29190" cy="6858000"/>
          </a:xfrm>
          <a:prstGeom prst="ellipse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5214942" y="1643050"/>
            <a:ext cx="35719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Eu não quis viver tua vida, mas, invadir os teus sonhos.</a:t>
            </a:r>
            <a:br>
              <a:rPr lang="pt-BR" sz="40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pt-BR" sz="4000" dirty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1.bp.blogspot.com/-2myrF41lJM4/UkD8QX6uFwI/AAAAAAAABq4/o-J2vkUsUGo/s1600/cora%C3%A7%C3%A3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29190" cy="6858000"/>
          </a:xfrm>
          <a:prstGeom prst="ellipse">
            <a:avLst/>
          </a:prstGeom>
          <a:noFill/>
        </p:spPr>
      </p:pic>
      <p:pic>
        <p:nvPicPr>
          <p:cNvPr id="4" name="Picture 4" descr="http://1.bp.blogspot.com/-2myrF41lJM4/UkD8QX6uFwI/AAAAAAAABq4/o-J2vkUsUGo/s1600/cora%C3%A7%C3%A3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29190" cy="6858000"/>
          </a:xfrm>
          <a:prstGeom prst="ellipse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5572132" y="1357298"/>
            <a:ext cx="314324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Ser as tuas fantasias mais bonitas, </a:t>
            </a:r>
          </a:p>
          <a:p>
            <a:pPr algn="ctr"/>
            <a:r>
              <a:rPr lang="pt-BR" sz="40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ser os teus desejos.</a:t>
            </a:r>
            <a:br>
              <a:rPr lang="pt-BR" sz="40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pt-BR" sz="4000" dirty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1.bp.blogspot.com/-2myrF41lJM4/UkD8QX6uFwI/AAAAAAAABq4/o-J2vkUsUGo/s1600/cora%C3%A7%C3%A3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29190" cy="6858000"/>
          </a:xfrm>
          <a:prstGeom prst="ellipse">
            <a:avLst/>
          </a:prstGeom>
          <a:noFill/>
        </p:spPr>
      </p:pic>
      <p:pic>
        <p:nvPicPr>
          <p:cNvPr id="4" name="Picture 4" descr="http://1.bp.blogspot.com/-2myrF41lJM4/UkD8QX6uFwI/AAAAAAAABq4/o-J2vkUsUGo/s1600/cora%C3%A7%C3%A3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29190" cy="6858000"/>
          </a:xfrm>
          <a:prstGeom prst="ellipse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5357818" y="1285860"/>
            <a:ext cx="30003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Sim!</a:t>
            </a:r>
          </a:p>
          <a:p>
            <a:pPr algn="ctr"/>
            <a:r>
              <a:rPr lang="pt-BR" sz="40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Eu quis ser o teu mundo perfeito... quis você pra mim</a:t>
            </a:r>
            <a:br>
              <a:rPr lang="pt-BR" sz="40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pt-BR" sz="4000" dirty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1.bp.blogspot.com/-2myrF41lJM4/UkD8QX6uFwI/AAAAAAAABq4/o-J2vkUsUGo/s1600/cora%C3%A7%C3%A3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29190" cy="6858000"/>
          </a:xfrm>
          <a:prstGeom prst="ellipse">
            <a:avLst/>
          </a:prstGeom>
          <a:noFill/>
        </p:spPr>
      </p:pic>
      <p:pic>
        <p:nvPicPr>
          <p:cNvPr id="4" name="Picture 4" descr="http://1.bp.blogspot.com/-2myrF41lJM4/UkD8QX6uFwI/AAAAAAAABq4/o-J2vkUsUGo/s1600/cora%C3%A7%C3%A3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29190" cy="6858000"/>
          </a:xfrm>
          <a:prstGeom prst="ellipse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5286380" y="1142984"/>
            <a:ext cx="307183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Mas,</a:t>
            </a:r>
          </a:p>
          <a:p>
            <a:pPr algn="ctr"/>
            <a:r>
              <a:rPr lang="pt-BR" sz="4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não havia eu e você! Descobri que não bastava querer</a:t>
            </a:r>
            <a:br>
              <a:rPr lang="pt-BR" sz="4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pt-BR" sz="4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1.bp.blogspot.com/-2myrF41lJM4/UkD8QX6uFwI/AAAAAAAABq4/o-J2vkUsUGo/s1600/cora%C3%A7%C3%A3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29190" cy="6858000"/>
          </a:xfrm>
          <a:prstGeom prst="ellipse">
            <a:avLst/>
          </a:prstGeom>
          <a:noFill/>
        </p:spPr>
      </p:pic>
      <p:pic>
        <p:nvPicPr>
          <p:cNvPr id="4" name="Picture 4" descr="http://1.bp.blogspot.com/-2myrF41lJM4/UkD8QX6uFwI/AAAAAAAABq4/o-J2vkUsUGo/s1600/cora%C3%A7%C3%A3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29190" cy="6858000"/>
          </a:xfrm>
          <a:prstGeom prst="ellipse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5286380" y="1071546"/>
            <a:ext cx="328611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Pois pior que amar sozinha,</a:t>
            </a:r>
          </a:p>
          <a:p>
            <a:pPr algn="ctr"/>
            <a:r>
              <a:rPr lang="pt-BR" sz="40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é sentir que a alma está morrendo</a:t>
            </a:r>
            <a:br>
              <a:rPr lang="pt-BR" sz="40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sz="40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lentamente...</a:t>
            </a:r>
            <a:endParaRPr lang="pt-BR" sz="4000" dirty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1.bp.blogspot.com/-2myrF41lJM4/UkD8QX6uFwI/AAAAAAAABq4/o-J2vkUsUGo/s1600/cora%C3%A7%C3%A3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29190" cy="6858000"/>
          </a:xfrm>
          <a:prstGeom prst="ellipse">
            <a:avLst/>
          </a:prstGeom>
          <a:noFill/>
        </p:spPr>
      </p:pic>
      <p:pic>
        <p:nvPicPr>
          <p:cNvPr id="4" name="Picture 4" descr="http://1.bp.blogspot.com/-2myrF41lJM4/UkD8QX6uFwI/AAAAAAAABq4/o-J2vkUsUGo/s1600/cora%C3%A7%C3%A3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29190" cy="6858000"/>
          </a:xfrm>
          <a:prstGeom prst="ellipse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5643570" y="785794"/>
            <a:ext cx="264320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...Um pouco a cada dia enquanto eu continuo viva.</a:t>
            </a:r>
            <a:br>
              <a:rPr lang="pt-BR" sz="4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pt-BR" sz="4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1.bp.blogspot.com/-2myrF41lJM4/UkD8QX6uFwI/AAAAAAAABq4/o-J2vkUsUGo/s1600/cora%C3%A7%C3%A3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29190" cy="6858000"/>
          </a:xfrm>
          <a:prstGeom prst="ellipse">
            <a:avLst/>
          </a:prstGeom>
          <a:noFill/>
        </p:spPr>
      </p:pic>
      <p:pic>
        <p:nvPicPr>
          <p:cNvPr id="4" name="Picture 4" descr="http://1.bp.blogspot.com/-2myrF41lJM4/UkD8QX6uFwI/AAAAAAAABq4/o-J2vkUsUGo/s1600/cora%C3%A7%C3%A3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29190" cy="6858000"/>
          </a:xfrm>
          <a:prstGeom prst="ellipse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5000628" y="1142984"/>
            <a:ext cx="400052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Formatação</a:t>
            </a:r>
          </a:p>
          <a:p>
            <a:pPr algn="ctr"/>
            <a:r>
              <a:rPr lang="pt-BR" sz="4000" dirty="0" err="1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Verarduin</a:t>
            </a:r>
            <a:endParaRPr lang="pt-BR" sz="4000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pt-BR" sz="40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Texto</a:t>
            </a:r>
          </a:p>
          <a:p>
            <a:pPr algn="ctr"/>
            <a:r>
              <a:rPr lang="pt-BR" sz="4000" dirty="0" err="1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Kity</a:t>
            </a:r>
            <a:r>
              <a:rPr lang="pt-BR" sz="40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Araújo</a:t>
            </a:r>
          </a:p>
          <a:p>
            <a:pPr algn="ctr"/>
            <a:r>
              <a:rPr lang="pt-BR" sz="40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Imagem</a:t>
            </a:r>
          </a:p>
          <a:p>
            <a:pPr algn="ctr"/>
            <a:r>
              <a:rPr lang="pt-BR" sz="40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Internet</a:t>
            </a:r>
          </a:p>
          <a:p>
            <a:pPr algn="ctr"/>
            <a:r>
              <a:rPr lang="pt-BR" sz="24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Vera.arduin@gmail.com</a:t>
            </a:r>
            <a:endParaRPr lang="pt-BR" sz="2400" dirty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theme/theme1.xml><?xml version="1.0" encoding="utf-8"?>
<a:theme xmlns:a="http://schemas.openxmlformats.org/drawingml/2006/main" name="DESOLAÇ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DESOLAÇÃO.ppsx</Template>
  <TotalTime>0</TotalTime>
  <Words>90</Words>
  <Application>Microsoft Office PowerPoint</Application>
  <PresentationFormat>Apresentação na tela (4:3)</PresentationFormat>
  <Paragraphs>18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DESOLAÇÃO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2014-01-17T21:47:38Z</dcterms:created>
  <dcterms:modified xsi:type="dcterms:W3CDTF">2014-01-17T21:48:03Z</dcterms:modified>
</cp:coreProperties>
</file>