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zDBbRV9lWRRrHK1d7HktA" hashData="a/CNUFDidI2WU4JjSeIjArnbFu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BDBDD-A3CD-4AB6-A2F8-FB138D4070D2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018A6-06B5-4BD3-993D-321CA60F372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8" name="Retângulo 7"/>
          <p:cNvSpPr/>
          <p:nvPr/>
        </p:nvSpPr>
        <p:spPr>
          <a:xfrm>
            <a:off x="4643438" y="928670"/>
            <a:ext cx="41434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dirty="0" smtClean="0">
                <a:solidFill>
                  <a:srgbClr val="C00000"/>
                </a:solidFill>
                <a:latin typeface="Juice ITC" pitchFamily="82" charset="0"/>
              </a:rPr>
              <a:t>Olhe  </a:t>
            </a:r>
          </a:p>
          <a:p>
            <a:pPr algn="ctr"/>
            <a:r>
              <a:rPr lang="pt-BR" sz="9600" dirty="0" smtClean="0">
                <a:solidFill>
                  <a:srgbClr val="C00000"/>
                </a:solidFill>
                <a:latin typeface="Juice ITC" pitchFamily="82" charset="0"/>
              </a:rPr>
              <a:t>para</a:t>
            </a:r>
          </a:p>
          <a:p>
            <a:pPr algn="ctr"/>
            <a:r>
              <a:rPr lang="pt-BR" sz="9600" dirty="0" smtClean="0">
                <a:solidFill>
                  <a:srgbClr val="C00000"/>
                </a:solidFill>
                <a:latin typeface="Juice ITC" pitchFamily="82" charset="0"/>
              </a:rPr>
              <a:t>Seu  íntimo</a:t>
            </a:r>
            <a:endParaRPr lang="pt-BR" sz="9600" dirty="0">
              <a:solidFill>
                <a:srgbClr val="C000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advTm="8000">
    <p:sndAc>
      <p:stSnd>
        <p:snd r:embed="rId2" name="WindmillsOfYourM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9" name="Retângulo 8"/>
          <p:cNvSpPr/>
          <p:nvPr/>
        </p:nvSpPr>
        <p:spPr>
          <a:xfrm>
            <a:off x="5072066" y="1225689"/>
            <a:ext cx="34290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Olhe para seu íntimo.</a:t>
            </a:r>
          </a:p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 Escute a sua alma e seus anseios.</a:t>
            </a:r>
            <a:b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</a:br>
            <a:endParaRPr lang="pt-BR" sz="6000" dirty="0">
              <a:solidFill>
                <a:srgbClr val="C000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8" name="Retângulo 7"/>
          <p:cNvSpPr/>
          <p:nvPr/>
        </p:nvSpPr>
        <p:spPr>
          <a:xfrm>
            <a:off x="4714876" y="857232"/>
            <a:ext cx="38576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Você é a única pessoa que pode experimentar a sua própria vida.</a:t>
            </a:r>
            <a:b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</a:br>
            <a:endParaRPr lang="pt-BR" sz="6000" dirty="0">
              <a:solidFill>
                <a:srgbClr val="C000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8" name="Retângulo 7"/>
          <p:cNvSpPr/>
          <p:nvPr/>
        </p:nvSpPr>
        <p:spPr>
          <a:xfrm>
            <a:off x="5214942" y="1071546"/>
            <a:ext cx="35004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O momento de certeza absoluta nunca chega.</a:t>
            </a:r>
            <a:b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</a:br>
            <a:endParaRPr lang="pt-BR" sz="6000" dirty="0">
              <a:solidFill>
                <a:srgbClr val="C000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8" name="Retângulo 7"/>
          <p:cNvSpPr/>
          <p:nvPr/>
        </p:nvSpPr>
        <p:spPr>
          <a:xfrm>
            <a:off x="4572000" y="857232"/>
            <a:ext cx="43576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Resgate o seu brilho interior escondido </a:t>
            </a:r>
          </a:p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nas cicatrizes da vida.</a:t>
            </a:r>
            <a:b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</a:br>
            <a:endParaRPr lang="pt-BR" sz="6000" dirty="0">
              <a:solidFill>
                <a:srgbClr val="C000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8" name="Retângulo 7"/>
          <p:cNvSpPr/>
          <p:nvPr/>
        </p:nvSpPr>
        <p:spPr>
          <a:xfrm>
            <a:off x="4786314" y="500042"/>
            <a:ext cx="407196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Atreva-se a ser diferente.</a:t>
            </a:r>
          </a:p>
          <a:p>
            <a:pPr algn="ctr"/>
            <a: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  <a:t>Comporte-se como se tudo dependesse de você...</a:t>
            </a:r>
            <a:br>
              <a:rPr lang="pt-BR" sz="6000" dirty="0" smtClean="0">
                <a:solidFill>
                  <a:srgbClr val="C00000"/>
                </a:solidFill>
                <a:latin typeface="Juice ITC" pitchFamily="82" charset="0"/>
              </a:rPr>
            </a:br>
            <a:endParaRPr lang="pt-BR" sz="6000" dirty="0">
              <a:solidFill>
                <a:srgbClr val="C000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143504" y="1142984"/>
            <a:ext cx="335755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600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Juice ITC" pitchFamily="82" charset="0"/>
                <a:ea typeface="Times New Roman" pitchFamily="18" charset="0"/>
                <a:cs typeface="Arial" pitchFamily="34" charset="0"/>
              </a:rPr>
              <a:t>... Mas não se esqueça de que tudo passa pelo olhar de Deus.</a:t>
            </a:r>
            <a:endParaRPr kumimoji="0" lang="pt-BR" sz="600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Juice ITC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417091" y="603409"/>
            <a:ext cx="3640661" cy="4383496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4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710"/>
            <a:ext cx="9144000" cy="214290"/>
          </a:xfrm>
          <a:prstGeom prst="verticalScroll">
            <a:avLst/>
          </a:prstGeom>
          <a:noFill/>
          <a:effectLst/>
        </p:spPr>
      </p:pic>
      <p:pic>
        <p:nvPicPr>
          <p:cNvPr id="5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706116" y="814452"/>
            <a:ext cx="3573228" cy="43142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984470" y="1020208"/>
            <a:ext cx="3399942" cy="4196449"/>
          </a:xfrm>
          <a:prstGeom prst="round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Picture 2" descr="C:\Users\Vera\Desktop\10371493_671576509557137_35781125289595294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7524">
            <a:off x="1334943" y="1226454"/>
            <a:ext cx="3236858" cy="4090400"/>
          </a:xfrm>
          <a:prstGeom prst="round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8" name="CaixaDeTexto 7"/>
          <p:cNvSpPr txBox="1"/>
          <p:nvPr/>
        </p:nvSpPr>
        <p:spPr>
          <a:xfrm>
            <a:off x="4572000" y="428604"/>
            <a:ext cx="4572000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C00000"/>
                </a:solidFill>
                <a:latin typeface="Juice ITC" pitchFamily="82" charset="0"/>
              </a:rPr>
              <a:t>Formatação</a:t>
            </a:r>
          </a:p>
          <a:p>
            <a:pPr algn="ctr"/>
            <a:r>
              <a:rPr lang="pt-BR" sz="4800" b="1" dirty="0" err="1" smtClean="0">
                <a:solidFill>
                  <a:srgbClr val="C00000"/>
                </a:solidFill>
                <a:latin typeface="Juice ITC" pitchFamily="82" charset="0"/>
              </a:rPr>
              <a:t>Verarduin</a:t>
            </a:r>
            <a:endParaRPr lang="pt-BR" sz="4800" b="1" dirty="0" smtClean="0">
              <a:solidFill>
                <a:srgbClr val="C00000"/>
              </a:solidFill>
              <a:latin typeface="Juice ITC" pitchFamily="82" charset="0"/>
            </a:endParaRPr>
          </a:p>
          <a:p>
            <a:pPr algn="ctr"/>
            <a:r>
              <a:rPr lang="pt-BR" sz="4800" b="1" dirty="0" smtClean="0">
                <a:solidFill>
                  <a:srgbClr val="C00000"/>
                </a:solidFill>
                <a:latin typeface="Juice ITC" pitchFamily="82" charset="0"/>
              </a:rPr>
              <a:t>Texto</a:t>
            </a:r>
          </a:p>
          <a:p>
            <a:pPr algn="ctr"/>
            <a:r>
              <a:rPr lang="pt-BR" sz="4800" b="1" dirty="0" smtClean="0">
                <a:solidFill>
                  <a:srgbClr val="C00000"/>
                </a:solidFill>
                <a:latin typeface="Juice ITC" pitchFamily="82" charset="0"/>
              </a:rPr>
              <a:t>Rosangela Soares</a:t>
            </a:r>
          </a:p>
          <a:p>
            <a:pPr algn="ctr"/>
            <a:r>
              <a:rPr lang="pt-BR" sz="4800" b="1" dirty="0" smtClean="0">
                <a:solidFill>
                  <a:srgbClr val="C00000"/>
                </a:solidFill>
                <a:latin typeface="Juice ITC" pitchFamily="82" charset="0"/>
              </a:rPr>
              <a:t>Valencia</a:t>
            </a:r>
          </a:p>
          <a:p>
            <a:pPr algn="ctr"/>
            <a:r>
              <a:rPr lang="pt-BR" sz="4800" b="1" dirty="0" smtClean="0">
                <a:solidFill>
                  <a:srgbClr val="C00000"/>
                </a:solidFill>
                <a:latin typeface="Juice ITC" pitchFamily="82" charset="0"/>
              </a:rPr>
              <a:t>Imagem</a:t>
            </a:r>
          </a:p>
          <a:p>
            <a:pPr algn="ctr"/>
            <a:r>
              <a:rPr lang="pt-BR" sz="4800" b="1" dirty="0" smtClean="0">
                <a:solidFill>
                  <a:srgbClr val="C00000"/>
                </a:solidFill>
                <a:latin typeface="Juice ITC" pitchFamily="82" charset="0"/>
              </a:rPr>
              <a:t>Internet</a:t>
            </a:r>
          </a:p>
          <a:p>
            <a:pPr algn="ctr"/>
            <a:r>
              <a:rPr lang="pt-BR" sz="4700" b="1" dirty="0" smtClean="0">
                <a:solidFill>
                  <a:srgbClr val="C00000"/>
                </a:solidFill>
                <a:latin typeface="Juice ITC" pitchFamily="82" charset="0"/>
              </a:rPr>
              <a:t>Vera.arduin@gmail.com</a:t>
            </a:r>
            <a:endParaRPr lang="pt-BR" sz="4700" b="1" dirty="0">
              <a:solidFill>
                <a:srgbClr val="C00000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LHE PARA SEU INTIM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OLHE PARA SEU INTIMO</Template>
  <TotalTime>0</TotalTime>
  <Words>86</Words>
  <Application>Microsoft Office PowerPoint</Application>
  <PresentationFormat>Apresentação na tela (4:3)</PresentationFormat>
  <Paragraphs>20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OLHE PARA SEU INTIMO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2014-06-01T17:34:48Z</dcterms:created>
  <dcterms:modified xsi:type="dcterms:W3CDTF">2014-06-01T17:35:35Z</dcterms:modified>
</cp:coreProperties>
</file>