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2D2D"/>
    <a:srgbClr val="FF3B3B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885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1430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5921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015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36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677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083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7581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9056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869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00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F595D-BBCA-4B1F-9DCC-416721CDEFF6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7AF41-7FE6-4765-86DA-2C76BDB224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7385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6338806" y="1410346"/>
            <a:ext cx="56207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Aprendi com o Mestre dos Mestres que...</a:t>
            </a:r>
          </a:p>
        </p:txBody>
      </p:sp>
    </p:spTree>
    <p:extLst>
      <p:ext uri="{BB962C8B-B14F-4D97-AF65-F5344CB8AC3E}">
        <p14:creationId xmlns:p14="http://schemas.microsoft.com/office/powerpoint/2010/main" val="4075831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6000">
        <p:checker/>
        <p:sndAc>
          <p:stSnd>
            <p:snd r:embed="rId2" name="Richard Clayderman - La Vie en Rose.wav"/>
          </p:stSnd>
        </p:sndAc>
      </p:transition>
    </mc:Choice>
    <mc:Fallback>
      <p:transition spd="slow" advTm="6000">
        <p:checker/>
        <p:sndAc>
          <p:stSnd>
            <p:snd r:embed="rId2" name="Richard Clayderman - La Vie en Ro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524786" y="674400"/>
            <a:ext cx="539341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 arte de pensar é o tesouro dos sábios.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Aprendi um pouco mais a pensar antes de reagir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 expor – e não impor, –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minhas </a:t>
            </a:r>
            <a:r>
              <a:rPr lang="pt-BR" sz="3200" b="1" i="1" dirty="0" err="1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idéias</a:t>
            </a:r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 a entender que cada pessoa é um ser único no palco da existência.</a:t>
            </a:r>
            <a:b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</a:br>
            <a:endParaRPr lang="pt-BR" sz="3200" b="1" i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396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3000">
        <p:checker/>
      </p:transition>
    </mc:Choice>
    <mc:Fallback>
      <p:transition spd="slow" advTm="13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586780" y="86916"/>
            <a:ext cx="530042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Aprendi com o Mestre da Sensibilidade a navegar nas águas da emoção,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 não ter medo da dor, a procurar um profundo significado para a vida e a perceber que nas coisas mais simples e anônimas se escondem os segredos da felicidade.</a:t>
            </a:r>
            <a:br>
              <a:rPr lang="pt-BR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8402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5000">
        <p:checker/>
      </p:transition>
    </mc:Choice>
    <mc:Fallback>
      <p:transition spd="slow" advTm="15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966847" y="86916"/>
            <a:ext cx="604434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Aprendi com o Mestre da Vida que viver é uma experiência única, belíssima, mas brevíssima.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E, por saber que a vida passa tão rápido,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sinto necessidade de compreender minhas limitações e aproveitar cada lágrima,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sorriso, sucesso e fracasso como uma oportunidade preciosa de crescer.</a:t>
            </a:r>
            <a:br>
              <a:rPr lang="pt-BR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291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7000">
        <p:checker/>
      </p:transition>
    </mc:Choice>
    <mc:Fallback>
      <p:transition spd="slow" advTm="17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096000" y="0"/>
            <a:ext cx="591002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Aprendi com o Mestre do Amor que a vida sem amor é um livro sem letras,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uma primavera sem flores,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uma pintura sem cores. Aprendi que o amor acalma a emoção, tranquiliza o pensamento, incendeia a motivação,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rompe obstáculos intransponíveis...</a:t>
            </a:r>
            <a:endParaRPr lang="pt-BR" sz="32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66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7000">
        <p:checker/>
      </p:transition>
    </mc:Choice>
    <mc:Fallback>
      <p:transition spd="slow" advTm="17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664271" y="1078512"/>
            <a:ext cx="476831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...E faz da vida uma agradável aventura, sem tédio,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angústia ou solidão. Por tudo isso Jesus Cristo se tornou, para mim,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um Mestre Inesquecível"</a:t>
            </a:r>
            <a:br>
              <a:rPr lang="pt-BR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825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3000">
        <p:checker/>
      </p:transition>
    </mc:Choice>
    <mc:Fallback>
      <p:transition spd="slow" advTm="13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664271" y="1078512"/>
            <a:ext cx="47683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Formatação</a:t>
            </a:r>
          </a:p>
          <a:p>
            <a:pPr algn="ctr"/>
            <a:r>
              <a:rPr lang="pt-BR" sz="4000" b="1" i="1" dirty="0" err="1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Verarduin</a:t>
            </a:r>
            <a:endParaRPr lang="pt-BR" sz="4000" b="1" i="1" dirty="0">
              <a:solidFill>
                <a:schemeClr val="bg1"/>
              </a:solidFill>
              <a:latin typeface="Lucida Calligraphy" panose="03010101010101010101" pitchFamily="66" charset="0"/>
              <a:ea typeface="Times New Roman" panose="02020603050405020304" pitchFamily="18" charset="0"/>
            </a:endParaRPr>
          </a:p>
          <a:p>
            <a:pPr algn="ctr"/>
            <a:r>
              <a:rPr lang="pt-BR" sz="40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Texto</a:t>
            </a:r>
          </a:p>
          <a:p>
            <a:pPr algn="ctr"/>
            <a:r>
              <a:rPr lang="pt-BR" sz="40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Augusto Cury</a:t>
            </a:r>
          </a:p>
          <a:p>
            <a:pPr algn="ctr"/>
            <a:r>
              <a:rPr lang="pt-BR" sz="40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Imagem</a:t>
            </a:r>
          </a:p>
          <a:p>
            <a:pPr algn="ctr"/>
            <a:r>
              <a:rPr lang="pt-BR" sz="4000" b="1" i="1" dirty="0">
                <a:solidFill>
                  <a:schemeClr val="bg1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Internet</a:t>
            </a:r>
            <a:br>
              <a:rPr lang="pt-BR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6881247" y="5904854"/>
            <a:ext cx="5310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Vera.arduin@gmail.com</a:t>
            </a:r>
          </a:p>
        </p:txBody>
      </p:sp>
    </p:spTree>
    <p:extLst>
      <p:ext uri="{BB962C8B-B14F-4D97-AF65-F5344CB8AC3E}">
        <p14:creationId xmlns:p14="http://schemas.microsoft.com/office/powerpoint/2010/main" val="307239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20000">
        <p:checker/>
      </p:transition>
    </mc:Choice>
    <mc:Fallback>
      <p:transition spd="slow" advTm="20000">
        <p:checker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235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Lucida Calligraphy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6</cp:revision>
  <dcterms:created xsi:type="dcterms:W3CDTF">2016-10-14T21:13:46Z</dcterms:created>
  <dcterms:modified xsi:type="dcterms:W3CDTF">2016-10-14T22:20:22Z</dcterms:modified>
</cp:coreProperties>
</file>