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5" r:id="rId3"/>
    <p:sldId id="256" r:id="rId4"/>
    <p:sldId id="260" r:id="rId5"/>
    <p:sldId id="261" r:id="rId6"/>
    <p:sldId id="259" r:id="rId7"/>
    <p:sldId id="262" r:id="rId8"/>
    <p:sldId id="263" r:id="rId9"/>
    <p:sldId id="266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FBFB6-04C0-4C3A-8065-1FEA103F1BDB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A7D9-EB96-4EE7-8B46-5B35BECBE7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FBFB6-04C0-4C3A-8065-1FEA103F1BDB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A7D9-EB96-4EE7-8B46-5B35BECBE7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FBFB6-04C0-4C3A-8065-1FEA103F1BDB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A7D9-EB96-4EE7-8B46-5B35BECBE7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FBFB6-04C0-4C3A-8065-1FEA103F1BDB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A7D9-EB96-4EE7-8B46-5B35BECBE7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FBFB6-04C0-4C3A-8065-1FEA103F1BDB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A7D9-EB96-4EE7-8B46-5B35BECBE7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FBFB6-04C0-4C3A-8065-1FEA103F1BDB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A7D9-EB96-4EE7-8B46-5B35BECBE7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FBFB6-04C0-4C3A-8065-1FEA103F1BDB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A7D9-EB96-4EE7-8B46-5B35BECBE7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FBFB6-04C0-4C3A-8065-1FEA103F1BDB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A7D9-EB96-4EE7-8B46-5B35BECBE7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FBFB6-04C0-4C3A-8065-1FEA103F1BDB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A7D9-EB96-4EE7-8B46-5B35BECBE7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FBFB6-04C0-4C3A-8065-1FEA103F1BDB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A7D9-EB96-4EE7-8B46-5B35BECBE7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FBFB6-04C0-4C3A-8065-1FEA103F1BDB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A7D9-EB96-4EE7-8B46-5B35BECBE7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FBFB6-04C0-4C3A-8065-1FEA103F1BDB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CA7D9-EB96-4EE7-8B46-5B35BECBE7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www.dolcemoda.com.br/wp-content/uploads/2012/10/Gondola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286380" cy="6858000"/>
          </a:xfrm>
          <a:prstGeom prst="rect">
            <a:avLst/>
          </a:prstGeom>
          <a:noFill/>
        </p:spPr>
      </p:pic>
      <p:sp>
        <p:nvSpPr>
          <p:cNvPr id="13" name="Retângulo 12"/>
          <p:cNvSpPr/>
          <p:nvPr/>
        </p:nvSpPr>
        <p:spPr>
          <a:xfrm>
            <a:off x="5286381" y="3786190"/>
            <a:ext cx="38576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7200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Tenho </a:t>
            </a:r>
            <a:endParaRPr lang="pt-BR" sz="7200" dirty="0" smtClean="0">
              <a:solidFill>
                <a:schemeClr val="tx2">
                  <a:lumMod val="75000"/>
                </a:schemeClr>
              </a:solidFill>
              <a:latin typeface="Script MT Bold" pitchFamily="66" charset="0"/>
            </a:endParaRPr>
          </a:p>
          <a:p>
            <a:pPr algn="ctr"/>
            <a:r>
              <a:rPr lang="pt-BR" sz="7200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guardado </a:t>
            </a:r>
            <a:endParaRPr lang="pt-BR" sz="7200" dirty="0">
              <a:solidFill>
                <a:schemeClr val="tx2">
                  <a:lumMod val="75000"/>
                </a:schemeClr>
              </a:solidFill>
              <a:latin typeface="Script MT Bold" pitchFamily="66" charset="0"/>
            </a:endParaRPr>
          </a:p>
        </p:txBody>
      </p:sp>
      <p:pic>
        <p:nvPicPr>
          <p:cNvPr id="14" name="Picture 4" descr="https://encrypted-tbn2.gstatic.com/images?q=tbn:ANd9GcSmkEKZCLq6WvcvjYDl2PHg7KIG-ZuhLu3dp17W_99hugGgAOrgt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0"/>
            <a:ext cx="4143390" cy="385762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9000">
    <p:sndAc>
      <p:stSnd>
        <p:snd r:embed="rId2" name="fff_aznavour_veni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olcemoda.com.br/wp-content/uploads/2012/10/Gondola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86380" cy="6858000"/>
          </a:xfrm>
          <a:prstGeom prst="rect">
            <a:avLst/>
          </a:prstGeom>
          <a:noFill/>
        </p:spPr>
      </p:pic>
      <p:pic>
        <p:nvPicPr>
          <p:cNvPr id="4" name="Picture 4" descr="https://encrypted-tbn2.gstatic.com/images?q=tbn:ANd9GcSmkEKZCLq6WvcvjYDl2PHg7KIG-ZuhLu3dp17W_99hugGgAOrgt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0"/>
            <a:ext cx="4143390" cy="38576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286380" y="2826127"/>
            <a:ext cx="385762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Script MT Bold" pitchFamily="66" charset="0"/>
                <a:ea typeface="Calibri" pitchFamily="34" charset="0"/>
                <a:cs typeface="Times New Roman" pitchFamily="18" charset="0"/>
              </a:rPr>
              <a:t>Tenho guardado na memória e no coração:</a:t>
            </a:r>
            <a:endParaRPr kumimoji="0" lang="pt-BR" sz="3200" b="1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Script MT Bold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Script MT Bold" pitchFamily="66" charset="0"/>
                <a:ea typeface="Calibri" pitchFamily="34" charset="0"/>
                <a:cs typeface="Times New Roman" pitchFamily="18" charset="0"/>
              </a:rPr>
              <a:t>Cada olhar brilhante que trocamos, Cada sorriso feliz que sorrimos... Cada aperto de mão que nós demos... </a:t>
            </a:r>
            <a:endParaRPr kumimoji="0" lang="pt-BR" sz="3200" b="1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Script MT Bold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olcemoda.com.br/wp-content/uploads/2012/10/Gondola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86380" cy="6858000"/>
          </a:xfrm>
          <a:prstGeom prst="rect">
            <a:avLst/>
          </a:prstGeom>
          <a:noFill/>
        </p:spPr>
      </p:pic>
      <p:pic>
        <p:nvPicPr>
          <p:cNvPr id="4" name="Picture 4" descr="https://encrypted-tbn2.gstatic.com/images?q=tbn:ANd9GcSmkEKZCLq6WvcvjYDl2PHg7KIG-ZuhLu3dp17W_99hugGgAOrgt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0"/>
            <a:ext cx="4143390" cy="38576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5286380" y="3714752"/>
            <a:ext cx="385762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Script MT Bold" pitchFamily="66" charset="0"/>
                <a:ea typeface="Calibri" pitchFamily="34" charset="0"/>
                <a:cs typeface="Times New Roman" pitchFamily="18" charset="0"/>
              </a:rPr>
              <a:t>Cada mensagem enviada,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Script MT Bold" pitchFamily="66" charset="0"/>
                <a:ea typeface="Calibri" pitchFamily="34" charset="0"/>
                <a:cs typeface="Times New Roman" pitchFamily="18" charset="0"/>
              </a:rPr>
              <a:t> Cada palavra dita...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Script MT Bold" pitchFamily="66" charset="0"/>
                <a:ea typeface="Calibri" pitchFamily="34" charset="0"/>
                <a:cs typeface="Times New Roman" pitchFamily="18" charset="0"/>
              </a:rPr>
              <a:t> Cada lágrima de alegria chorada.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olcemoda.com.br/wp-content/uploads/2012/10/Gondola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86380" cy="6858000"/>
          </a:xfrm>
          <a:prstGeom prst="rect">
            <a:avLst/>
          </a:prstGeom>
          <a:noFill/>
        </p:spPr>
      </p:pic>
      <p:pic>
        <p:nvPicPr>
          <p:cNvPr id="4" name="Picture 4" descr="https://encrypted-tbn2.gstatic.com/images?q=tbn:ANd9GcSmkEKZCLq6WvcvjYDl2PHg7KIG-ZuhLu3dp17W_99hugGgAOrgt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0"/>
            <a:ext cx="4143390" cy="38576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5286380" y="3318570"/>
            <a:ext cx="385762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Script MT Bold" pitchFamily="66" charset="0"/>
                <a:ea typeface="Calibri" pitchFamily="34" charset="0"/>
                <a:cs typeface="Times New Roman" pitchFamily="18" charset="0"/>
              </a:rPr>
              <a:t>Cada música ouvida,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Script MT Bold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Script MT Bold" pitchFamily="66" charset="0"/>
                <a:ea typeface="Calibri" pitchFamily="34" charset="0"/>
                <a:cs typeface="Times New Roman" pitchFamily="18" charset="0"/>
              </a:rPr>
              <a:t>Cada conversa que tivemos Dentro da amizade, cumplicidade e afinidade tão grandes... 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Script MT Bold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olcemoda.com.br/wp-content/uploads/2012/10/Gondola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86380" cy="6858000"/>
          </a:xfrm>
          <a:prstGeom prst="rect">
            <a:avLst/>
          </a:prstGeom>
          <a:noFill/>
        </p:spPr>
      </p:pic>
      <p:pic>
        <p:nvPicPr>
          <p:cNvPr id="4" name="Picture 4" descr="https://encrypted-tbn2.gstatic.com/images?q=tbn:ANd9GcSmkEKZCLq6WvcvjYDl2PHg7KIG-ZuhLu3dp17W_99hugGgAOrgt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0"/>
            <a:ext cx="4143390" cy="38576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Retângulo 8"/>
          <p:cNvSpPr/>
          <p:nvPr/>
        </p:nvSpPr>
        <p:spPr>
          <a:xfrm>
            <a:off x="5286380" y="3857628"/>
            <a:ext cx="385762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Seria uma emoção de invadir o coração.. </a:t>
            </a:r>
            <a:endParaRPr lang="pt-BR" sz="3200" b="1" dirty="0" smtClean="0">
              <a:solidFill>
                <a:schemeClr val="tx2">
                  <a:lumMod val="75000"/>
                </a:schemeClr>
              </a:solidFill>
              <a:latin typeface="Script MT Bold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Saber </a:t>
            </a:r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que você guarda sempre em sua memória: </a:t>
            </a:r>
            <a:endParaRPr lang="pt-BR" sz="3200" b="1" dirty="0">
              <a:solidFill>
                <a:schemeClr val="tx2">
                  <a:lumMod val="75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olcemoda.com.br/wp-content/uploads/2012/10/Gondola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86380" cy="6858000"/>
          </a:xfrm>
          <a:prstGeom prst="rect">
            <a:avLst/>
          </a:prstGeom>
          <a:noFill/>
        </p:spPr>
      </p:pic>
      <p:pic>
        <p:nvPicPr>
          <p:cNvPr id="4" name="Picture 4" descr="https://encrypted-tbn2.gstatic.com/images?q=tbn:ANd9GcSmkEKZCLq6WvcvjYDl2PHg7KIG-ZuhLu3dp17W_99hugGgAOrgt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0"/>
            <a:ext cx="4143390" cy="38576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Retângulo 8"/>
          <p:cNvSpPr/>
          <p:nvPr/>
        </p:nvSpPr>
        <p:spPr>
          <a:xfrm>
            <a:off x="5715008" y="4143380"/>
            <a:ext cx="313642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Que eu te amei, </a:t>
            </a:r>
            <a:endParaRPr lang="pt-BR" sz="3200" dirty="0" smtClean="0">
              <a:solidFill>
                <a:schemeClr val="tx2">
                  <a:lumMod val="75000"/>
                </a:schemeClr>
              </a:solidFill>
              <a:latin typeface="Script MT Bold" pitchFamily="66" charset="0"/>
            </a:endParaRPr>
          </a:p>
          <a:p>
            <a:pPr algn="ctr"/>
            <a:r>
              <a:rPr lang="pt-BR" sz="3200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te amo</a:t>
            </a:r>
          </a:p>
          <a:p>
            <a:pPr algn="ctr"/>
            <a:r>
              <a:rPr lang="pt-BR" sz="3200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 </a:t>
            </a:r>
            <a:r>
              <a:rPr lang="pt-BR" sz="3200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e te amarei... </a:t>
            </a:r>
            <a:endParaRPr lang="pt-BR" sz="3200" dirty="0">
              <a:solidFill>
                <a:schemeClr val="tx2">
                  <a:lumMod val="75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olcemoda.com.br/wp-content/uploads/2012/10/Gondola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86380" cy="6858000"/>
          </a:xfrm>
          <a:prstGeom prst="rect">
            <a:avLst/>
          </a:prstGeom>
          <a:noFill/>
        </p:spPr>
      </p:pic>
      <p:pic>
        <p:nvPicPr>
          <p:cNvPr id="4" name="Picture 4" descr="https://encrypted-tbn2.gstatic.com/images?q=tbn:ANd9GcSmkEKZCLq6WvcvjYDl2PHg7KIG-ZuhLu3dp17W_99hugGgAOrgt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0"/>
            <a:ext cx="4143390" cy="38576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Retângulo 8"/>
          <p:cNvSpPr/>
          <p:nvPr/>
        </p:nvSpPr>
        <p:spPr>
          <a:xfrm>
            <a:off x="5286380" y="3318570"/>
            <a:ext cx="38576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Pois não há distância que afaste um grande amor... Nem tempo que faça esquecê-lo.. Nem barreiras que não sejam vencidas por Deus...</a:t>
            </a:r>
            <a:endParaRPr lang="pt-BR" sz="3200" b="1" dirty="0">
              <a:solidFill>
                <a:schemeClr val="tx2">
                  <a:lumMod val="75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olcemoda.com.br/wp-content/uploads/2012/10/Gondola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86380" cy="6858000"/>
          </a:xfrm>
          <a:prstGeom prst="rect">
            <a:avLst/>
          </a:prstGeom>
          <a:noFill/>
        </p:spPr>
      </p:pic>
      <p:pic>
        <p:nvPicPr>
          <p:cNvPr id="4" name="Picture 4" descr="https://encrypted-tbn2.gstatic.com/images?q=tbn:ANd9GcSmkEKZCLq6WvcvjYDl2PHg7KIG-ZuhLu3dp17W_99hugGgAOrgt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0"/>
            <a:ext cx="4143390" cy="38576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286380" y="3857628"/>
            <a:ext cx="385762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Script MT Bold" pitchFamily="66" charset="0"/>
                <a:ea typeface="Calibri" pitchFamily="34" charset="0"/>
                <a:cs typeface="Times New Roman" pitchFamily="18" charset="0"/>
              </a:rPr>
              <a:t>... Mesmo que hoje você não consiga ver que é especial...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Script MT Bold" pitchFamily="66" charset="0"/>
                <a:ea typeface="Calibri" pitchFamily="34" charset="0"/>
                <a:cs typeface="Times New Roman" pitchFamily="18" charset="0"/>
              </a:rPr>
              <a:t>Você é muito especial prá mim!</a:t>
            </a:r>
            <a:endParaRPr kumimoji="0" lang="pt-BR" sz="3200" b="1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Script MT Bold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olcemoda.com.br/wp-content/uploads/2012/10/Gondola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86380" cy="6858000"/>
          </a:xfrm>
          <a:prstGeom prst="rect">
            <a:avLst/>
          </a:prstGeom>
          <a:noFill/>
        </p:spPr>
      </p:pic>
      <p:pic>
        <p:nvPicPr>
          <p:cNvPr id="4" name="Picture 4" descr="https://encrypted-tbn2.gstatic.com/images?q=tbn:ANd9GcSmkEKZCLq6WvcvjYDl2PHg7KIG-ZuhLu3dp17W_99hugGgAOrgt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0"/>
            <a:ext cx="4143390" cy="38576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5072034" y="3318570"/>
            <a:ext cx="407196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Formatação</a:t>
            </a:r>
          </a:p>
          <a:p>
            <a:pPr algn="ctr"/>
            <a:r>
              <a:rPr lang="pt-BR" sz="3200" b="1" dirty="0" err="1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Verarduin</a:t>
            </a:r>
            <a:endParaRPr lang="pt-BR" sz="3200" b="1" dirty="0" smtClean="0">
              <a:solidFill>
                <a:schemeClr val="tx2">
                  <a:lumMod val="75000"/>
                </a:schemeClr>
              </a:solidFill>
              <a:latin typeface="Script MT Bold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Texto</a:t>
            </a:r>
          </a:p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Desconheço Autoria</a:t>
            </a:r>
          </a:p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Imagens</a:t>
            </a:r>
          </a:p>
          <a:p>
            <a:pPr algn="ctr"/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Internet</a:t>
            </a: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Vera.arduin@gmail.com</a:t>
            </a:r>
            <a:endParaRPr lang="pt-BR" sz="2800" b="1" dirty="0">
              <a:solidFill>
                <a:schemeClr val="tx2">
                  <a:lumMod val="75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145</Words>
  <Application>Microsoft Office PowerPoint</Application>
  <PresentationFormat>Apresentação na tela (4:3)</PresentationFormat>
  <Paragraphs>24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5</cp:revision>
  <dcterms:created xsi:type="dcterms:W3CDTF">2014-05-23T13:49:22Z</dcterms:created>
  <dcterms:modified xsi:type="dcterms:W3CDTF">2014-05-24T00:35:27Z</dcterms:modified>
</cp:coreProperties>
</file>