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1" r:id="rId4"/>
    <p:sldId id="259" r:id="rId5"/>
    <p:sldId id="260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237" autoAdjust="0"/>
    <p:restoredTop sz="94660"/>
  </p:normalViewPr>
  <p:slideViewPr>
    <p:cSldViewPr>
      <p:cViewPr varScale="1">
        <p:scale>
          <a:sx n="81" d="100"/>
          <a:sy n="81" d="100"/>
        </p:scale>
        <p:origin x="-13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FE076-B366-4E5B-9B3C-6B3F0BFE298D}" type="datetimeFigureOut">
              <a:rPr lang="pt-BR" smtClean="0"/>
              <a:pPr/>
              <a:t>26/02/2014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F1759-A97F-46F9-B1AF-A6DB8408C2CA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FE076-B366-4E5B-9B3C-6B3F0BFE298D}" type="datetimeFigureOut">
              <a:rPr lang="pt-BR" smtClean="0"/>
              <a:pPr/>
              <a:t>26/02/2014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F1759-A97F-46F9-B1AF-A6DB8408C2CA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FE076-B366-4E5B-9B3C-6B3F0BFE298D}" type="datetimeFigureOut">
              <a:rPr lang="pt-BR" smtClean="0"/>
              <a:pPr/>
              <a:t>26/02/2014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F1759-A97F-46F9-B1AF-A6DB8408C2CA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FE076-B366-4E5B-9B3C-6B3F0BFE298D}" type="datetimeFigureOut">
              <a:rPr lang="pt-BR" smtClean="0"/>
              <a:pPr/>
              <a:t>26/02/2014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F1759-A97F-46F9-B1AF-A6DB8408C2CA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FE076-B366-4E5B-9B3C-6B3F0BFE298D}" type="datetimeFigureOut">
              <a:rPr lang="pt-BR" smtClean="0"/>
              <a:pPr/>
              <a:t>26/02/2014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F1759-A97F-46F9-B1AF-A6DB8408C2CA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FE076-B366-4E5B-9B3C-6B3F0BFE298D}" type="datetimeFigureOut">
              <a:rPr lang="pt-BR" smtClean="0"/>
              <a:pPr/>
              <a:t>26/02/2014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F1759-A97F-46F9-B1AF-A6DB8408C2CA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FE076-B366-4E5B-9B3C-6B3F0BFE298D}" type="datetimeFigureOut">
              <a:rPr lang="pt-BR" smtClean="0"/>
              <a:pPr/>
              <a:t>26/02/2014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F1759-A97F-46F9-B1AF-A6DB8408C2CA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FE076-B366-4E5B-9B3C-6B3F0BFE298D}" type="datetimeFigureOut">
              <a:rPr lang="pt-BR" smtClean="0"/>
              <a:pPr/>
              <a:t>26/02/2014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F1759-A97F-46F9-B1AF-A6DB8408C2CA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FE076-B366-4E5B-9B3C-6B3F0BFE298D}" type="datetimeFigureOut">
              <a:rPr lang="pt-BR" smtClean="0"/>
              <a:pPr/>
              <a:t>26/02/2014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F1759-A97F-46F9-B1AF-A6DB8408C2CA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FE076-B366-4E5B-9B3C-6B3F0BFE298D}" type="datetimeFigureOut">
              <a:rPr lang="pt-BR" smtClean="0"/>
              <a:pPr/>
              <a:t>26/02/2014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F1759-A97F-46F9-B1AF-A6DB8408C2CA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FE076-B366-4E5B-9B3C-6B3F0BFE298D}" type="datetimeFigureOut">
              <a:rPr lang="pt-BR" smtClean="0"/>
              <a:pPr/>
              <a:t>26/02/2014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F1759-A97F-46F9-B1AF-A6DB8408C2CA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8FE076-B366-4E5B-9B3C-6B3F0BFE298D}" type="datetimeFigureOut">
              <a:rPr lang="pt-BR" smtClean="0"/>
              <a:pPr/>
              <a:t>26/02/2014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4F1759-A97F-46F9-B1AF-A6DB8408C2CA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fbcdn-sphotos-h-a.akamaihd.net/hphotos-ak-prn2/t1/1378516_452861461497158_666911367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tângulo 2"/>
          <p:cNvSpPr/>
          <p:nvPr/>
        </p:nvSpPr>
        <p:spPr>
          <a:xfrm>
            <a:off x="0" y="1714488"/>
            <a:ext cx="5715008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pt-BR" sz="6000" dirty="0" smtClean="0">
              <a:solidFill>
                <a:srgbClr val="FFFF00"/>
              </a:solidFill>
            </a:endParaRPr>
          </a:p>
          <a:p>
            <a:pPr algn="ctr"/>
            <a:r>
              <a:rPr lang="pt-BR" sz="6000" dirty="0" smtClean="0">
                <a:solidFill>
                  <a:srgbClr val="FFFF00"/>
                </a:solidFill>
                <a:latin typeface="Lucida Calligraphy" pitchFamily="66" charset="0"/>
              </a:rPr>
              <a:t>Hoje </a:t>
            </a:r>
            <a:r>
              <a:rPr lang="pt-BR" sz="6000" dirty="0" smtClean="0">
                <a:solidFill>
                  <a:srgbClr val="FFFF00"/>
                </a:solidFill>
                <a:latin typeface="Lucida Calligraphy" pitchFamily="66" charset="0"/>
              </a:rPr>
              <a:t>senti saudades de mim....</a:t>
            </a:r>
            <a:r>
              <a:rPr lang="pt-BR" sz="6000" dirty="0" smtClean="0">
                <a:solidFill>
                  <a:srgbClr val="FFFF00"/>
                </a:solidFill>
              </a:rPr>
              <a:t/>
            </a:r>
            <a:br>
              <a:rPr lang="pt-BR" sz="6000" dirty="0" smtClean="0">
                <a:solidFill>
                  <a:srgbClr val="FFFF00"/>
                </a:solidFill>
              </a:rPr>
            </a:br>
            <a:endParaRPr lang="pt-BR" sz="6000" dirty="0">
              <a:solidFill>
                <a:srgbClr val="FFFF00"/>
              </a:solidFill>
            </a:endParaRPr>
          </a:p>
        </p:txBody>
      </p:sp>
      <p:sp>
        <p:nvSpPr>
          <p:cNvPr id="4" name="Elipse 3"/>
          <p:cNvSpPr/>
          <p:nvPr/>
        </p:nvSpPr>
        <p:spPr>
          <a:xfrm>
            <a:off x="214282" y="0"/>
            <a:ext cx="4214842" cy="6858000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Elipse 4"/>
          <p:cNvSpPr/>
          <p:nvPr/>
        </p:nvSpPr>
        <p:spPr>
          <a:xfrm>
            <a:off x="642910" y="357166"/>
            <a:ext cx="3357586" cy="6072230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Elipse 9"/>
          <p:cNvSpPr/>
          <p:nvPr/>
        </p:nvSpPr>
        <p:spPr>
          <a:xfrm>
            <a:off x="4357686" y="0"/>
            <a:ext cx="4214842" cy="6858000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Elipse 10"/>
          <p:cNvSpPr/>
          <p:nvPr/>
        </p:nvSpPr>
        <p:spPr>
          <a:xfrm>
            <a:off x="4786314" y="428604"/>
            <a:ext cx="3357586" cy="6072230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</p:cSld>
  <p:clrMapOvr>
    <a:masterClrMapping/>
  </p:clrMapOvr>
  <p:transition advTm="8000">
    <p:sndAc>
      <p:stSnd>
        <p:snd r:embed="rId2" name="DIRTYD~111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0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0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10" grpId="0" animBg="1"/>
      <p:bldP spid="1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fbcdn-sphotos-h-a.akamaihd.net/hphotos-ak-prn2/t1/1378516_452861461497158_66691136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214282" y="1285860"/>
            <a:ext cx="3857652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0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Lucida Calligraphy" pitchFamily="66" charset="0"/>
                <a:ea typeface="Calibri" pitchFamily="34" charset="0"/>
                <a:cs typeface="Tahoma" pitchFamily="34" charset="0"/>
              </a:rPr>
              <a:t>Da minha forma de pensar,</a:t>
            </a:r>
            <a:br>
              <a:rPr kumimoji="0" lang="pt-BR" sz="40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Lucida Calligraphy" pitchFamily="66" charset="0"/>
                <a:ea typeface="Calibri" pitchFamily="34" charset="0"/>
                <a:cs typeface="Tahoma" pitchFamily="34" charset="0"/>
              </a:rPr>
            </a:br>
            <a:r>
              <a:rPr kumimoji="0" lang="pt-BR" sz="40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Lucida Calligraphy" pitchFamily="66" charset="0"/>
                <a:ea typeface="Calibri" pitchFamily="34" charset="0"/>
                <a:cs typeface="Tahoma" pitchFamily="34" charset="0"/>
              </a:rPr>
              <a:t>do meu coração e do meu sentir.</a:t>
            </a:r>
            <a:endParaRPr kumimoji="0" lang="pt-BR" sz="40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Lucida Calligraphy" pitchFamily="66" charset="0"/>
              <a:cs typeface="Arial" pitchFamily="34" charset="0"/>
            </a:endParaRPr>
          </a:p>
        </p:txBody>
      </p:sp>
      <p:sp>
        <p:nvSpPr>
          <p:cNvPr id="10" name="Elipse 9"/>
          <p:cNvSpPr/>
          <p:nvPr/>
        </p:nvSpPr>
        <p:spPr>
          <a:xfrm>
            <a:off x="214282" y="0"/>
            <a:ext cx="4214842" cy="685800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Elipse 10"/>
          <p:cNvSpPr/>
          <p:nvPr/>
        </p:nvSpPr>
        <p:spPr>
          <a:xfrm>
            <a:off x="642910" y="357166"/>
            <a:ext cx="3357586" cy="607223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2" name="Elipse 11"/>
          <p:cNvSpPr/>
          <p:nvPr/>
        </p:nvSpPr>
        <p:spPr>
          <a:xfrm>
            <a:off x="4357686" y="0"/>
            <a:ext cx="4214842" cy="685800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3" name="Elipse 12"/>
          <p:cNvSpPr/>
          <p:nvPr/>
        </p:nvSpPr>
        <p:spPr>
          <a:xfrm>
            <a:off x="4786314" y="428604"/>
            <a:ext cx="3357586" cy="607223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0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0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  <p:bldP spid="10" grpId="0" animBg="1"/>
      <p:bldP spid="11" grpId="0" animBg="1"/>
      <p:bldP spid="12" grpId="0" animBg="1"/>
      <p:bldP spid="1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fbcdn-sphotos-h-a.akamaihd.net/hphotos-ak-prn2/t1/1378516_452861461497158_66691136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tângulo 2"/>
          <p:cNvSpPr/>
          <p:nvPr/>
        </p:nvSpPr>
        <p:spPr>
          <a:xfrm>
            <a:off x="714348" y="2143117"/>
            <a:ext cx="364333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dirty="0" smtClean="0">
                <a:solidFill>
                  <a:srgbClr val="FFFF00"/>
                </a:solidFill>
                <a:latin typeface="Lucida Calligraphy" pitchFamily="66" charset="0"/>
              </a:rPr>
              <a:t>Do meu sorriso, do meu olhar , do meu</a:t>
            </a:r>
            <a:br>
              <a:rPr lang="pt-BR" sz="4000" dirty="0" smtClean="0">
                <a:solidFill>
                  <a:srgbClr val="FFFF00"/>
                </a:solidFill>
                <a:latin typeface="Lucida Calligraphy" pitchFamily="66" charset="0"/>
              </a:rPr>
            </a:br>
            <a:r>
              <a:rPr lang="pt-BR" sz="4000" dirty="0" smtClean="0">
                <a:solidFill>
                  <a:srgbClr val="FFFF00"/>
                </a:solidFill>
                <a:latin typeface="Lucida Calligraphy" pitchFamily="66" charset="0"/>
              </a:rPr>
              <a:t>jeitinho de ser</a:t>
            </a:r>
            <a:endParaRPr lang="pt-BR" sz="4000" dirty="0">
              <a:solidFill>
                <a:srgbClr val="FFFF00"/>
              </a:solidFill>
              <a:latin typeface="Lucida Calligraphy" pitchFamily="66" charset="0"/>
            </a:endParaRPr>
          </a:p>
        </p:txBody>
      </p:sp>
      <p:sp>
        <p:nvSpPr>
          <p:cNvPr id="8" name="Elipse 7"/>
          <p:cNvSpPr/>
          <p:nvPr/>
        </p:nvSpPr>
        <p:spPr>
          <a:xfrm>
            <a:off x="214282" y="0"/>
            <a:ext cx="4214842" cy="685800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Elipse 8"/>
          <p:cNvSpPr/>
          <p:nvPr/>
        </p:nvSpPr>
        <p:spPr>
          <a:xfrm>
            <a:off x="642910" y="357166"/>
            <a:ext cx="3357586" cy="607223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Elipse 9"/>
          <p:cNvSpPr/>
          <p:nvPr/>
        </p:nvSpPr>
        <p:spPr>
          <a:xfrm>
            <a:off x="4357686" y="0"/>
            <a:ext cx="4214842" cy="685800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Elipse 10"/>
          <p:cNvSpPr/>
          <p:nvPr/>
        </p:nvSpPr>
        <p:spPr>
          <a:xfrm>
            <a:off x="4786314" y="428604"/>
            <a:ext cx="3357586" cy="607223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0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0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 animBg="1"/>
      <p:bldP spid="9" grpId="0" animBg="1"/>
      <p:bldP spid="10" grpId="0" animBg="1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fbcdn-sphotos-h-a.akamaihd.net/hphotos-ak-prn2/t1/1378516_452861461497158_66691136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Retângulo 3"/>
          <p:cNvSpPr/>
          <p:nvPr/>
        </p:nvSpPr>
        <p:spPr>
          <a:xfrm>
            <a:off x="285720" y="1428736"/>
            <a:ext cx="428628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4000" dirty="0" smtClean="0">
                <a:solidFill>
                  <a:srgbClr val="FFFF00"/>
                </a:solidFill>
                <a:latin typeface="Lucida Calligraphy" pitchFamily="66" charset="0"/>
                <a:ea typeface="Calibri" pitchFamily="34" charset="0"/>
                <a:cs typeface="Tahoma" pitchFamily="34" charset="0"/>
              </a:rPr>
              <a:t> </a:t>
            </a:r>
            <a:r>
              <a:rPr lang="pt-BR" sz="4000" dirty="0" smtClean="0">
                <a:solidFill>
                  <a:srgbClr val="FFFF00"/>
                </a:solidFill>
                <a:latin typeface="Lucida Calligraphy" pitchFamily="66" charset="0"/>
                <a:ea typeface="Calibri" pitchFamily="34" charset="0"/>
                <a:cs typeface="Tahoma" pitchFamily="34" charset="0"/>
              </a:rPr>
              <a:t>Hoje,</a:t>
            </a:r>
            <a:r>
              <a:rPr lang="pt-BR" sz="4000" dirty="0" smtClean="0">
                <a:solidFill>
                  <a:srgbClr val="FFFF00"/>
                </a:solidFill>
                <a:latin typeface="Lucida Calligraphy" pitchFamily="66" charset="0"/>
                <a:ea typeface="Calibri" pitchFamily="34" charset="0"/>
                <a:cs typeface="Tahoma" pitchFamily="34" charset="0"/>
              </a:rPr>
              <a:t/>
            </a:r>
            <a:br>
              <a:rPr lang="pt-BR" sz="4000" dirty="0" smtClean="0">
                <a:solidFill>
                  <a:srgbClr val="FFFF00"/>
                </a:solidFill>
                <a:latin typeface="Lucida Calligraphy" pitchFamily="66" charset="0"/>
                <a:ea typeface="Calibri" pitchFamily="34" charset="0"/>
                <a:cs typeface="Tahoma" pitchFamily="34" charset="0"/>
              </a:rPr>
            </a:br>
            <a:r>
              <a:rPr lang="pt-BR" sz="4000" dirty="0" smtClean="0">
                <a:solidFill>
                  <a:srgbClr val="FFFF00"/>
                </a:solidFill>
                <a:latin typeface="Lucida Calligraphy" pitchFamily="66" charset="0"/>
                <a:ea typeface="Calibri" pitchFamily="34" charset="0"/>
                <a:cs typeface="Tahoma" pitchFamily="34" charset="0"/>
              </a:rPr>
              <a:t>olhei bem dentro de mim, e percebi que </a:t>
            </a:r>
            <a:br>
              <a:rPr lang="pt-BR" sz="4000" dirty="0" smtClean="0">
                <a:solidFill>
                  <a:srgbClr val="FFFF00"/>
                </a:solidFill>
                <a:latin typeface="Lucida Calligraphy" pitchFamily="66" charset="0"/>
                <a:ea typeface="Calibri" pitchFamily="34" charset="0"/>
                <a:cs typeface="Tahoma" pitchFamily="34" charset="0"/>
              </a:rPr>
            </a:br>
            <a:r>
              <a:rPr lang="pt-BR" sz="4000" dirty="0" smtClean="0">
                <a:solidFill>
                  <a:srgbClr val="FFFF00"/>
                </a:solidFill>
                <a:latin typeface="Lucida Calligraphy" pitchFamily="66" charset="0"/>
                <a:ea typeface="Calibri" pitchFamily="34" charset="0"/>
                <a:cs typeface="Tahoma" pitchFamily="34" charset="0"/>
              </a:rPr>
              <a:t>eu não estava aqui.</a:t>
            </a:r>
            <a:endParaRPr lang="pt-BR" sz="4000" dirty="0" smtClean="0">
              <a:solidFill>
                <a:srgbClr val="FFFF00"/>
              </a:solidFill>
              <a:latin typeface="Lucida Calligraphy" pitchFamily="66" charset="0"/>
              <a:cs typeface="Arial" pitchFamily="34" charset="0"/>
            </a:endParaRPr>
          </a:p>
        </p:txBody>
      </p:sp>
      <p:sp>
        <p:nvSpPr>
          <p:cNvPr id="9" name="Elipse 8"/>
          <p:cNvSpPr/>
          <p:nvPr/>
        </p:nvSpPr>
        <p:spPr>
          <a:xfrm>
            <a:off x="214282" y="0"/>
            <a:ext cx="4214842" cy="685800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Elipse 9"/>
          <p:cNvSpPr/>
          <p:nvPr/>
        </p:nvSpPr>
        <p:spPr>
          <a:xfrm>
            <a:off x="642910" y="357166"/>
            <a:ext cx="3357586" cy="607223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Elipse 10"/>
          <p:cNvSpPr/>
          <p:nvPr/>
        </p:nvSpPr>
        <p:spPr>
          <a:xfrm>
            <a:off x="4357686" y="0"/>
            <a:ext cx="4214842" cy="685800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2" name="Elipse 11"/>
          <p:cNvSpPr/>
          <p:nvPr/>
        </p:nvSpPr>
        <p:spPr>
          <a:xfrm>
            <a:off x="4786314" y="428604"/>
            <a:ext cx="3357586" cy="607223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0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0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 animBg="1"/>
      <p:bldP spid="10" grpId="0" animBg="1"/>
      <p:bldP spid="11" grpId="0" animBg="1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fbcdn-sphotos-h-a.akamaihd.net/hphotos-ak-prn2/t1/1378516_452861461497158_66691136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tângulo 2"/>
          <p:cNvSpPr/>
          <p:nvPr/>
        </p:nvSpPr>
        <p:spPr>
          <a:xfrm>
            <a:off x="285720" y="1928802"/>
            <a:ext cx="428628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dirty="0" smtClean="0">
                <a:solidFill>
                  <a:srgbClr val="FFFF00"/>
                </a:solidFill>
                <a:latin typeface="Lucida Calligraphy" pitchFamily="66" charset="0"/>
              </a:rPr>
              <a:t>Então me dei conta,</a:t>
            </a:r>
            <a:br>
              <a:rPr lang="pt-BR" sz="4000" dirty="0" smtClean="0">
                <a:solidFill>
                  <a:srgbClr val="FFFF00"/>
                </a:solidFill>
                <a:latin typeface="Lucida Calligraphy" pitchFamily="66" charset="0"/>
              </a:rPr>
            </a:br>
            <a:r>
              <a:rPr lang="pt-BR" sz="4000" dirty="0" smtClean="0">
                <a:solidFill>
                  <a:srgbClr val="FFFF00"/>
                </a:solidFill>
                <a:latin typeface="Lucida Calligraphy" pitchFamily="66" charset="0"/>
              </a:rPr>
              <a:t>que as vezes que eu não me </a:t>
            </a:r>
            <a:r>
              <a:rPr lang="pt-BR" sz="4000" dirty="0" smtClean="0">
                <a:solidFill>
                  <a:srgbClr val="FFFF00"/>
                </a:solidFill>
                <a:latin typeface="Lucida Calligraphy" pitchFamily="66" charset="0"/>
              </a:rPr>
              <a:t>encontro...</a:t>
            </a:r>
            <a:r>
              <a:rPr lang="pt-BR" sz="4000" dirty="0" smtClean="0">
                <a:solidFill>
                  <a:srgbClr val="FFFF00"/>
                </a:solidFill>
                <a:latin typeface="Lucida Calligraphy" pitchFamily="66" charset="0"/>
              </a:rPr>
              <a:t/>
            </a:r>
            <a:br>
              <a:rPr lang="pt-BR" sz="4000" dirty="0" smtClean="0">
                <a:solidFill>
                  <a:srgbClr val="FFFF00"/>
                </a:solidFill>
                <a:latin typeface="Lucida Calligraphy" pitchFamily="66" charset="0"/>
              </a:rPr>
            </a:br>
            <a:endParaRPr lang="pt-BR" sz="4000" dirty="0">
              <a:solidFill>
                <a:srgbClr val="FFFF00"/>
              </a:solidFill>
              <a:latin typeface="Lucida Calligraphy" pitchFamily="66" charset="0"/>
            </a:endParaRPr>
          </a:p>
        </p:txBody>
      </p:sp>
      <p:sp>
        <p:nvSpPr>
          <p:cNvPr id="8" name="Elipse 7"/>
          <p:cNvSpPr/>
          <p:nvPr/>
        </p:nvSpPr>
        <p:spPr>
          <a:xfrm>
            <a:off x="214282" y="0"/>
            <a:ext cx="4214842" cy="685800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Elipse 8"/>
          <p:cNvSpPr/>
          <p:nvPr/>
        </p:nvSpPr>
        <p:spPr>
          <a:xfrm>
            <a:off x="642910" y="357166"/>
            <a:ext cx="3357586" cy="607223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Elipse 9"/>
          <p:cNvSpPr/>
          <p:nvPr/>
        </p:nvSpPr>
        <p:spPr>
          <a:xfrm>
            <a:off x="4357686" y="0"/>
            <a:ext cx="4214842" cy="685800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Elipse 10"/>
          <p:cNvSpPr/>
          <p:nvPr/>
        </p:nvSpPr>
        <p:spPr>
          <a:xfrm>
            <a:off x="4786314" y="428604"/>
            <a:ext cx="3357586" cy="607223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0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0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 animBg="1"/>
      <p:bldP spid="9" grpId="0" animBg="1"/>
      <p:bldP spid="10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https://fbcdn-sphotos-h-a.akamaihd.net/hphotos-ak-prn2/t1/1378516_452861461497158_66691136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1" name="Retângulo 10"/>
          <p:cNvSpPr/>
          <p:nvPr/>
        </p:nvSpPr>
        <p:spPr>
          <a:xfrm>
            <a:off x="142844" y="-5417"/>
            <a:ext cx="4357718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4000" dirty="0" smtClean="0">
                <a:solidFill>
                  <a:srgbClr val="FFFF00"/>
                </a:solidFill>
                <a:latin typeface="Lucida Calligraphy" pitchFamily="66" charset="0"/>
                <a:ea typeface="Calibri" pitchFamily="34" charset="0"/>
                <a:cs typeface="Tahoma" pitchFamily="34" charset="0"/>
              </a:rPr>
              <a:t>São exatamente aqueles momentos em </a:t>
            </a:r>
            <a:br>
              <a:rPr lang="pt-BR" sz="4000" dirty="0" smtClean="0">
                <a:solidFill>
                  <a:srgbClr val="FFFF00"/>
                </a:solidFill>
                <a:latin typeface="Lucida Calligraphy" pitchFamily="66" charset="0"/>
                <a:ea typeface="Calibri" pitchFamily="34" charset="0"/>
                <a:cs typeface="Tahoma" pitchFamily="34" charset="0"/>
              </a:rPr>
            </a:br>
            <a:r>
              <a:rPr lang="pt-BR" sz="4000" dirty="0" smtClean="0">
                <a:solidFill>
                  <a:srgbClr val="FFFF00"/>
                </a:solidFill>
                <a:latin typeface="Lucida Calligraphy" pitchFamily="66" charset="0"/>
                <a:ea typeface="Calibri" pitchFamily="34" charset="0"/>
                <a:cs typeface="Tahoma" pitchFamily="34" charset="0"/>
              </a:rPr>
              <a:t>que tento agradar a outros e acabo me </a:t>
            </a:r>
            <a:br>
              <a:rPr lang="pt-BR" sz="4000" dirty="0" smtClean="0">
                <a:solidFill>
                  <a:srgbClr val="FFFF00"/>
                </a:solidFill>
                <a:latin typeface="Lucida Calligraphy" pitchFamily="66" charset="0"/>
                <a:ea typeface="Calibri" pitchFamily="34" charset="0"/>
                <a:cs typeface="Tahoma" pitchFamily="34" charset="0"/>
              </a:rPr>
            </a:br>
            <a:r>
              <a:rPr lang="pt-BR" sz="4000" dirty="0" smtClean="0">
                <a:solidFill>
                  <a:srgbClr val="FFFF00"/>
                </a:solidFill>
                <a:latin typeface="Lucida Calligraphy" pitchFamily="66" charset="0"/>
                <a:ea typeface="Calibri" pitchFamily="34" charset="0"/>
                <a:cs typeface="Tahoma" pitchFamily="34" charset="0"/>
              </a:rPr>
              <a:t>esquecendo de mim. ...</a:t>
            </a:r>
            <a:endParaRPr lang="pt-BR" sz="4000" dirty="0" smtClean="0">
              <a:solidFill>
                <a:srgbClr val="FFFF00"/>
              </a:solidFill>
              <a:latin typeface="Lucida Calligraphy" pitchFamily="66" charset="0"/>
              <a:cs typeface="Arial" pitchFamily="34" charset="0"/>
            </a:endParaRPr>
          </a:p>
        </p:txBody>
      </p:sp>
      <p:sp>
        <p:nvSpPr>
          <p:cNvPr id="12" name="Elipse 11"/>
          <p:cNvSpPr/>
          <p:nvPr/>
        </p:nvSpPr>
        <p:spPr>
          <a:xfrm>
            <a:off x="214282" y="0"/>
            <a:ext cx="4214842" cy="685800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3" name="Elipse 12"/>
          <p:cNvSpPr/>
          <p:nvPr/>
        </p:nvSpPr>
        <p:spPr>
          <a:xfrm>
            <a:off x="642910" y="357166"/>
            <a:ext cx="3357586" cy="607223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4" name="Elipse 13"/>
          <p:cNvSpPr/>
          <p:nvPr/>
        </p:nvSpPr>
        <p:spPr>
          <a:xfrm>
            <a:off x="4357686" y="0"/>
            <a:ext cx="4214842" cy="685800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5" name="Elipse 14"/>
          <p:cNvSpPr/>
          <p:nvPr/>
        </p:nvSpPr>
        <p:spPr>
          <a:xfrm>
            <a:off x="4786314" y="428604"/>
            <a:ext cx="3357586" cy="607223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0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0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 animBg="1"/>
      <p:bldP spid="13" grpId="0" animBg="1"/>
      <p:bldP spid="14" grpId="0" animBg="1"/>
      <p:bldP spid="1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fbcdn-sphotos-h-a.akamaihd.net/hphotos-ak-prn2/t1/1378516_452861461497158_66691136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tângulo 2"/>
          <p:cNvSpPr/>
          <p:nvPr/>
        </p:nvSpPr>
        <p:spPr>
          <a:xfrm>
            <a:off x="857224" y="2857496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4800" dirty="0" smtClean="0">
                <a:solidFill>
                  <a:srgbClr val="FFFF00"/>
                </a:solidFill>
                <a:latin typeface="Lucida Calligraphy" pitchFamily="66" charset="0"/>
              </a:rPr>
              <a:t>Resolvi me cuidar</a:t>
            </a:r>
            <a:r>
              <a:rPr lang="pt-BR" sz="4800" dirty="0" smtClean="0">
                <a:solidFill>
                  <a:srgbClr val="FFFF00"/>
                </a:solidFill>
                <a:latin typeface="Lucida Calligraphy" pitchFamily="66" charset="0"/>
              </a:rPr>
              <a:t>...</a:t>
            </a:r>
            <a:r>
              <a:rPr lang="pt-BR" sz="4800" dirty="0" smtClean="0">
                <a:solidFill>
                  <a:srgbClr val="FFFF00"/>
                </a:solidFill>
                <a:latin typeface="Lucida Calligraphy" pitchFamily="66" charset="0"/>
              </a:rPr>
              <a:t/>
            </a:r>
            <a:br>
              <a:rPr lang="pt-BR" sz="4800" dirty="0" smtClean="0">
                <a:solidFill>
                  <a:srgbClr val="FFFF00"/>
                </a:solidFill>
                <a:latin typeface="Lucida Calligraphy" pitchFamily="66" charset="0"/>
              </a:rPr>
            </a:br>
            <a:endParaRPr lang="pt-BR" sz="4800" dirty="0">
              <a:solidFill>
                <a:srgbClr val="FFFF00"/>
              </a:solidFill>
              <a:latin typeface="Lucida Calligraphy" pitchFamily="66" charset="0"/>
            </a:endParaRPr>
          </a:p>
        </p:txBody>
      </p:sp>
      <p:sp>
        <p:nvSpPr>
          <p:cNvPr id="7" name="Elipse 6"/>
          <p:cNvSpPr/>
          <p:nvPr/>
        </p:nvSpPr>
        <p:spPr>
          <a:xfrm>
            <a:off x="214282" y="0"/>
            <a:ext cx="4214842" cy="685800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Elipse 7"/>
          <p:cNvSpPr/>
          <p:nvPr/>
        </p:nvSpPr>
        <p:spPr>
          <a:xfrm>
            <a:off x="642910" y="357166"/>
            <a:ext cx="3357586" cy="607223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Elipse 8"/>
          <p:cNvSpPr/>
          <p:nvPr/>
        </p:nvSpPr>
        <p:spPr>
          <a:xfrm>
            <a:off x="4357686" y="0"/>
            <a:ext cx="4214842" cy="685800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Elipse 9"/>
          <p:cNvSpPr/>
          <p:nvPr/>
        </p:nvSpPr>
        <p:spPr>
          <a:xfrm>
            <a:off x="4786314" y="428604"/>
            <a:ext cx="3357586" cy="607223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0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0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 animBg="1"/>
      <p:bldP spid="8" grpId="0" animBg="1"/>
      <p:bldP spid="9" grpId="0" animBg="1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fbcdn-sphotos-h-a.akamaihd.net/hphotos-ak-prn2/t1/1378516_452861461497158_66691136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CaixaDeTexto 2"/>
          <p:cNvSpPr txBox="1"/>
          <p:nvPr/>
        </p:nvSpPr>
        <p:spPr>
          <a:xfrm>
            <a:off x="642910" y="857232"/>
            <a:ext cx="478634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dirty="0" smtClean="0">
                <a:solidFill>
                  <a:srgbClr val="FFFF00"/>
                </a:solidFill>
                <a:latin typeface="Lucida Calligraphy" pitchFamily="66" charset="0"/>
              </a:rPr>
              <a:t>Formatação</a:t>
            </a:r>
          </a:p>
          <a:p>
            <a:r>
              <a:rPr lang="pt-BR" sz="4000" dirty="0" err="1" smtClean="0">
                <a:solidFill>
                  <a:srgbClr val="FFFF00"/>
                </a:solidFill>
                <a:latin typeface="Lucida Calligraphy" pitchFamily="66" charset="0"/>
              </a:rPr>
              <a:t>Verarduin</a:t>
            </a:r>
            <a:endParaRPr lang="pt-BR" sz="4000" dirty="0" smtClean="0">
              <a:solidFill>
                <a:srgbClr val="FFFF00"/>
              </a:solidFill>
              <a:latin typeface="Lucida Calligraphy" pitchFamily="66" charset="0"/>
            </a:endParaRPr>
          </a:p>
          <a:p>
            <a:r>
              <a:rPr lang="pt-BR" sz="4000" dirty="0" smtClean="0">
                <a:solidFill>
                  <a:srgbClr val="FFFF00"/>
                </a:solidFill>
                <a:latin typeface="Lucida Calligraphy" pitchFamily="66" charset="0"/>
              </a:rPr>
              <a:t>Texto</a:t>
            </a:r>
          </a:p>
          <a:p>
            <a:r>
              <a:rPr lang="pt-BR" sz="4000" dirty="0" err="1" smtClean="0">
                <a:solidFill>
                  <a:srgbClr val="FFFF00"/>
                </a:solidFill>
                <a:latin typeface="Lucida Calligraphy" pitchFamily="66" charset="0"/>
              </a:rPr>
              <a:t>Cecilia</a:t>
            </a:r>
            <a:r>
              <a:rPr lang="pt-BR" sz="4000" dirty="0" smtClean="0">
                <a:solidFill>
                  <a:srgbClr val="FFFF00"/>
                </a:solidFill>
                <a:latin typeface="Lucida Calligraphy" pitchFamily="66" charset="0"/>
              </a:rPr>
              <a:t> </a:t>
            </a:r>
            <a:r>
              <a:rPr lang="pt-BR" sz="4000" dirty="0" err="1" smtClean="0">
                <a:solidFill>
                  <a:srgbClr val="FFFF00"/>
                </a:solidFill>
                <a:latin typeface="Lucida Calligraphy" pitchFamily="66" charset="0"/>
              </a:rPr>
              <a:t>Sfalsin</a:t>
            </a:r>
            <a:endParaRPr lang="pt-BR" sz="4000" dirty="0" smtClean="0">
              <a:solidFill>
                <a:srgbClr val="FFFF00"/>
              </a:solidFill>
              <a:latin typeface="Lucida Calligraphy" pitchFamily="66" charset="0"/>
            </a:endParaRPr>
          </a:p>
          <a:p>
            <a:r>
              <a:rPr lang="pt-BR" sz="4000" dirty="0" smtClean="0">
                <a:solidFill>
                  <a:srgbClr val="FFFF00"/>
                </a:solidFill>
                <a:latin typeface="Lucida Calligraphy" pitchFamily="66" charset="0"/>
              </a:rPr>
              <a:t>Imagem</a:t>
            </a:r>
          </a:p>
          <a:p>
            <a:r>
              <a:rPr lang="pt-BR" sz="4000" dirty="0" smtClean="0">
                <a:solidFill>
                  <a:srgbClr val="FFFF00"/>
                </a:solidFill>
                <a:latin typeface="Lucida Calligraphy" pitchFamily="66" charset="0"/>
              </a:rPr>
              <a:t>Internet</a:t>
            </a:r>
          </a:p>
          <a:p>
            <a:r>
              <a:rPr lang="pt-BR" sz="2400" dirty="0" smtClean="0">
                <a:solidFill>
                  <a:srgbClr val="FFFF00"/>
                </a:solidFill>
                <a:latin typeface="Lucida Calligraphy" pitchFamily="66" charset="0"/>
              </a:rPr>
              <a:t>Vera.arduin@gmail.com</a:t>
            </a:r>
            <a:endParaRPr lang="pt-BR" sz="2400" dirty="0">
              <a:solidFill>
                <a:srgbClr val="FFFF00"/>
              </a:solidFill>
              <a:latin typeface="Lucida Calligraphy" pitchFamily="66" charset="0"/>
            </a:endParaRPr>
          </a:p>
        </p:txBody>
      </p:sp>
      <p:sp>
        <p:nvSpPr>
          <p:cNvPr id="8" name="Elipse 7"/>
          <p:cNvSpPr/>
          <p:nvPr/>
        </p:nvSpPr>
        <p:spPr>
          <a:xfrm>
            <a:off x="214282" y="0"/>
            <a:ext cx="4214842" cy="685800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Elipse 8"/>
          <p:cNvSpPr/>
          <p:nvPr/>
        </p:nvSpPr>
        <p:spPr>
          <a:xfrm>
            <a:off x="642910" y="357166"/>
            <a:ext cx="3357586" cy="607223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Elipse 9"/>
          <p:cNvSpPr/>
          <p:nvPr/>
        </p:nvSpPr>
        <p:spPr>
          <a:xfrm>
            <a:off x="4357686" y="0"/>
            <a:ext cx="4214842" cy="685800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2" name="Elipse 11"/>
          <p:cNvSpPr/>
          <p:nvPr/>
        </p:nvSpPr>
        <p:spPr>
          <a:xfrm>
            <a:off x="4786314" y="428604"/>
            <a:ext cx="3357586" cy="607223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0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0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 animBg="1"/>
      <p:bldP spid="9" grpId="0" animBg="1"/>
      <p:bldP spid="10" grpId="0" animBg="1"/>
      <p:bldP spid="12" grpId="0" animBg="1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338</TotalTime>
  <Words>47</Words>
  <Application>Microsoft Office PowerPoint</Application>
  <PresentationFormat>Apresentação na tela (4:3)</PresentationFormat>
  <Paragraphs>15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9" baseType="lpstr">
      <vt:lpstr>Tema do Office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Vera</dc:creator>
  <cp:lastModifiedBy>Vera</cp:lastModifiedBy>
  <cp:revision>32</cp:revision>
  <dcterms:created xsi:type="dcterms:W3CDTF">2014-01-29T15:29:11Z</dcterms:created>
  <dcterms:modified xsi:type="dcterms:W3CDTF">2014-02-26T19:17:46Z</dcterms:modified>
</cp:coreProperties>
</file>