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7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7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7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7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7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7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7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7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7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7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7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FEA6E-F052-4598-9410-5A9F70A44B1F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D8AB2-6A23-4649-9332-63DA0D7A7FB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ssia\Desktop\NATAL 2\arvore-de-nata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0"/>
            <a:ext cx="4214842" cy="6429420"/>
          </a:xfrm>
          <a:prstGeom prst="rect">
            <a:avLst/>
          </a:prstGeom>
          <a:noFill/>
          <a:effectLst/>
        </p:spPr>
      </p:pic>
      <p:pic>
        <p:nvPicPr>
          <p:cNvPr id="1027" name="Picture 3" descr="C:\Users\cassia\Desktop\NATAL 2\papai_noel_posto_correiro_rovaniemi_finland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285729"/>
            <a:ext cx="3957636" cy="3071834"/>
          </a:xfrm>
          <a:prstGeom prst="roundRect">
            <a:avLst/>
          </a:prstGeom>
          <a:noFill/>
          <a:effectLst/>
        </p:spPr>
      </p:pic>
      <p:sp>
        <p:nvSpPr>
          <p:cNvPr id="5" name="CaixaDeTexto 4"/>
          <p:cNvSpPr txBox="1"/>
          <p:nvPr/>
        </p:nvSpPr>
        <p:spPr>
          <a:xfrm>
            <a:off x="4643438" y="3714752"/>
            <a:ext cx="421484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800" i="1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FELIZ</a:t>
            </a:r>
          </a:p>
          <a:p>
            <a:r>
              <a:rPr lang="pt-BR" sz="8800" i="1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NATAL</a:t>
            </a:r>
            <a:endParaRPr lang="pt-BR" sz="8800" i="1" dirty="0">
              <a:solidFill>
                <a:srgbClr val="FFFF00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8000">
    <p:sndAc>
      <p:stSnd>
        <p:snd r:embed="rId2" name="Caio Mesquita - Que Maravilha V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429124" y="3714752"/>
            <a:ext cx="47148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Sonhe, busque, espere</a:t>
            </a:r>
            <a:r>
              <a:rPr lang="pt-BR" sz="40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...</a:t>
            </a:r>
          </a:p>
          <a:p>
            <a:pPr algn="ctr"/>
            <a:r>
              <a:rPr lang="pt-BR" sz="40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 Ame e </a:t>
            </a:r>
            <a:r>
              <a:rPr lang="pt-BR" sz="4000" dirty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seja </a:t>
            </a:r>
            <a:endParaRPr lang="pt-BR" sz="4000" dirty="0" smtClean="0">
              <a:solidFill>
                <a:srgbClr val="FFFF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40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amado</a:t>
            </a:r>
            <a:r>
              <a:rPr lang="pt-BR" sz="4000" dirty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!</a:t>
            </a:r>
          </a:p>
        </p:txBody>
      </p:sp>
      <p:pic>
        <p:nvPicPr>
          <p:cNvPr id="7" name="Picture 2" descr="C:\Users\cassia\Desktop\NATAL 2\arvore-de-nat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4214842" cy="6429420"/>
          </a:xfrm>
          <a:prstGeom prst="rect">
            <a:avLst/>
          </a:prstGeom>
          <a:noFill/>
          <a:effectLst/>
        </p:spPr>
      </p:pic>
      <p:pic>
        <p:nvPicPr>
          <p:cNvPr id="8" name="Picture 3" descr="C:\Users\cassia\Desktop\NATAL 2\papai_noel_posto_correiro_rovaniemi_finland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85729"/>
            <a:ext cx="3957636" cy="3071834"/>
          </a:xfrm>
          <a:prstGeom prst="roundRect">
            <a:avLst/>
          </a:prstGeom>
          <a:noFill/>
          <a:effectLst/>
        </p:spPr>
      </p:pic>
    </p:spTree>
  </p:cSld>
  <p:clrMapOvr>
    <a:masterClrMapping/>
  </p:clrMapOvr>
  <p:transition spd="slow" advTm="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572000" y="378619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4000" dirty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Deixe sua alma voar alto</a:t>
            </a:r>
            <a:r>
              <a:rPr lang="pt-BR" sz="40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...</a:t>
            </a:r>
          </a:p>
          <a:p>
            <a:pPr algn="ctr"/>
            <a:r>
              <a:rPr lang="pt-BR" sz="40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pt-BR" sz="4000" dirty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pegar carona com os fogos coloridos. </a:t>
            </a:r>
          </a:p>
        </p:txBody>
      </p:sp>
      <p:pic>
        <p:nvPicPr>
          <p:cNvPr id="5" name="Picture 2" descr="C:\Users\cassia\Desktop\NATAL 2\arvore-de-nat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4214842" cy="6429420"/>
          </a:xfrm>
          <a:prstGeom prst="rect">
            <a:avLst/>
          </a:prstGeom>
          <a:noFill/>
          <a:effectLst/>
        </p:spPr>
      </p:pic>
      <p:pic>
        <p:nvPicPr>
          <p:cNvPr id="6" name="Picture 3" descr="C:\Users\cassia\Desktop\NATAL 2\papai_noel_posto_correiro_rovaniemi_finland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85729"/>
            <a:ext cx="3957636" cy="3071834"/>
          </a:xfrm>
          <a:prstGeom prst="roundRect">
            <a:avLst/>
          </a:prstGeom>
          <a:noFill/>
          <a:effectLst/>
        </p:spPr>
      </p:pic>
    </p:spTree>
  </p:cSld>
  <p:clrMapOvr>
    <a:masterClrMapping/>
  </p:clrMapOvr>
  <p:transition spd="slow" advTm="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429124" y="3429000"/>
            <a:ext cx="471487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Mentalize seus desejos mais íntimos e acredite: eles também chegarão ao céu. </a:t>
            </a:r>
          </a:p>
        </p:txBody>
      </p:sp>
      <p:pic>
        <p:nvPicPr>
          <p:cNvPr id="5" name="Picture 2" descr="C:\Users\cassia\Desktop\NATAL 2\arvore-de-nat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4214842" cy="6429420"/>
          </a:xfrm>
          <a:prstGeom prst="rect">
            <a:avLst/>
          </a:prstGeom>
          <a:noFill/>
          <a:effectLst/>
        </p:spPr>
      </p:pic>
      <p:pic>
        <p:nvPicPr>
          <p:cNvPr id="6" name="Picture 3" descr="C:\Users\cassia\Desktop\NATAL 2\papai_noel_posto_correiro_rovaniemi_finland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85729"/>
            <a:ext cx="3957636" cy="3071834"/>
          </a:xfrm>
          <a:prstGeom prst="roundRect">
            <a:avLst/>
          </a:prstGeom>
          <a:noFill/>
          <a:effectLst/>
        </p:spPr>
      </p:pic>
    </p:spTree>
  </p:cSld>
  <p:clrMapOvr>
    <a:masterClrMapping/>
  </p:clrMapOvr>
  <p:transition spd="slow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214810" y="3429000"/>
            <a:ext cx="492919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Irão se misturar às estrelas, irão penetrar no Universo e voltarão cheios de energia para tornarem-se reais. </a:t>
            </a:r>
          </a:p>
        </p:txBody>
      </p:sp>
      <p:pic>
        <p:nvPicPr>
          <p:cNvPr id="5" name="Picture 2" descr="C:\Users\cassia\Desktop\NATAL 2\arvore-de-nat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4214842" cy="6429420"/>
          </a:xfrm>
          <a:prstGeom prst="rect">
            <a:avLst/>
          </a:prstGeom>
          <a:noFill/>
          <a:effectLst/>
        </p:spPr>
      </p:pic>
      <p:pic>
        <p:nvPicPr>
          <p:cNvPr id="6" name="Picture 3" descr="C:\Users\cassia\Desktop\NATAL 2\papai_noel_posto_correiro_rovaniemi_finland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85729"/>
            <a:ext cx="3957636" cy="3071834"/>
          </a:xfrm>
          <a:prstGeom prst="roundRect">
            <a:avLst/>
          </a:prstGeom>
          <a:noFill/>
          <a:effectLst/>
        </p:spPr>
      </p:pic>
    </p:spTree>
  </p:cSld>
  <p:clrMapOvr>
    <a:masterClrMapping/>
  </p:clrMapOvr>
  <p:transition spd="slow" advTm="11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500562" y="3500438"/>
            <a:ext cx="450056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Basta você querer de verdade, </a:t>
            </a:r>
            <a:endParaRPr lang="pt-BR" sz="4000" dirty="0" smtClean="0">
              <a:solidFill>
                <a:srgbClr val="FFFF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40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ter </a:t>
            </a:r>
            <a:r>
              <a:rPr lang="pt-BR" sz="4000" dirty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fé e nunca, NUNCA desistir deles! </a:t>
            </a:r>
          </a:p>
        </p:txBody>
      </p:sp>
      <p:pic>
        <p:nvPicPr>
          <p:cNvPr id="5" name="Picture 2" descr="C:\Users\cassia\Desktop\NATAL 2\arvore-de-nat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4214842" cy="6429420"/>
          </a:xfrm>
          <a:prstGeom prst="rect">
            <a:avLst/>
          </a:prstGeom>
          <a:noFill/>
          <a:effectLst/>
        </p:spPr>
      </p:pic>
      <p:pic>
        <p:nvPicPr>
          <p:cNvPr id="6" name="Picture 3" descr="C:\Users\cassia\Desktop\NATAL 2\papai_noel_posto_correiro_rovaniemi_finland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85729"/>
            <a:ext cx="3957636" cy="3071834"/>
          </a:xfrm>
          <a:prstGeom prst="roundRect">
            <a:avLst/>
          </a:prstGeom>
          <a:noFill/>
          <a:effectLst/>
        </p:spPr>
      </p:pic>
    </p:spTree>
  </p:cSld>
  <p:clrMapOvr>
    <a:masterClrMapping/>
  </p:clrMapOvr>
  <p:transition spd="slow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000628" y="3500438"/>
            <a:ext cx="350046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Boas Festas e que seu ano seja pleno de bênçãos e realizações.</a:t>
            </a:r>
            <a:endParaRPr kumimoji="0" lang="pt-BR" sz="4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MV Boli" pitchFamily="2" charset="0"/>
              <a:cs typeface="MV Boli" pitchFamily="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357818" y="6396335"/>
            <a:ext cx="342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dirty="0" smtClean="0">
              <a:solidFill>
                <a:srgbClr val="FFFF00"/>
              </a:solidFill>
              <a:latin typeface="MV Boli" pitchFamily="2" charset="0"/>
              <a:cs typeface="MV Boli" pitchFamily="2" charset="0"/>
            </a:endParaRPr>
          </a:p>
          <a:p>
            <a:endParaRPr lang="pt-BR" sz="2400" dirty="0">
              <a:solidFill>
                <a:srgbClr val="FFFF00"/>
              </a:solidFill>
              <a:latin typeface="MV Boli" pitchFamily="2" charset="0"/>
              <a:cs typeface="MV Boli" pitchFamily="2" charset="0"/>
            </a:endParaRPr>
          </a:p>
        </p:txBody>
      </p:sp>
      <p:pic>
        <p:nvPicPr>
          <p:cNvPr id="6" name="Picture 2" descr="C:\Users\cassia\Desktop\NATAL 2\arvore-de-nat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4214842" cy="6429420"/>
          </a:xfrm>
          <a:prstGeom prst="rect">
            <a:avLst/>
          </a:prstGeom>
          <a:noFill/>
          <a:effectLst/>
        </p:spPr>
      </p:pic>
      <p:pic>
        <p:nvPicPr>
          <p:cNvPr id="7" name="Picture 3" descr="C:\Users\cassia\Desktop\NATAL 2\papai_noel_posto_correiro_rovaniemi_finland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85729"/>
            <a:ext cx="3957636" cy="3071834"/>
          </a:xfrm>
          <a:prstGeom prst="roundRect">
            <a:avLst/>
          </a:prstGeom>
          <a:noFill/>
          <a:effectLst/>
        </p:spPr>
      </p:pic>
    </p:spTree>
  </p:cSld>
  <p:clrMapOvr>
    <a:masterClrMapping/>
  </p:clrMapOvr>
  <p:transition spd="slow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000496" y="3286124"/>
            <a:ext cx="51435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Formatação</a:t>
            </a:r>
          </a:p>
          <a:p>
            <a:pPr algn="ctr"/>
            <a:r>
              <a:rPr lang="pt-BR" sz="3600" dirty="0" err="1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Verarduin</a:t>
            </a:r>
            <a:endParaRPr lang="pt-BR" sz="3600" dirty="0" smtClean="0">
              <a:solidFill>
                <a:srgbClr val="FFFF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Texto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Desconheço autoria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Imagens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Internet</a:t>
            </a:r>
            <a:endParaRPr lang="pt-BR" sz="3600" dirty="0">
              <a:solidFill>
                <a:srgbClr val="FFFF00"/>
              </a:solidFill>
              <a:latin typeface="MV Boli" pitchFamily="2" charset="0"/>
              <a:cs typeface="MV Boli" pitchFamily="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85786" y="6396335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rgbClr val="FFFF00"/>
                </a:solidFill>
                <a:latin typeface="MV Boli" pitchFamily="2" charset="0"/>
                <a:cs typeface="MV Boli" pitchFamily="2" charset="0"/>
              </a:rPr>
              <a:t>Vera.arduin@gmail.com</a:t>
            </a:r>
            <a:endParaRPr lang="pt-BR" sz="2400" dirty="0">
              <a:solidFill>
                <a:srgbClr val="FFFF00"/>
              </a:solidFill>
              <a:latin typeface="MV Boli" pitchFamily="2" charset="0"/>
              <a:cs typeface="MV Boli" pitchFamily="2" charset="0"/>
            </a:endParaRPr>
          </a:p>
        </p:txBody>
      </p:sp>
      <p:pic>
        <p:nvPicPr>
          <p:cNvPr id="6" name="Picture 2" descr="C:\Users\cassia\Desktop\NATAL 2\arvore-de-nat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4214842" cy="6429420"/>
          </a:xfrm>
          <a:prstGeom prst="rect">
            <a:avLst/>
          </a:prstGeom>
          <a:noFill/>
          <a:effectLst/>
        </p:spPr>
      </p:pic>
      <p:pic>
        <p:nvPicPr>
          <p:cNvPr id="7" name="Picture 3" descr="C:\Users\cassia\Desktop\NATAL 2\papai_noel_posto_correiro_rovaniemi_finland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85729"/>
            <a:ext cx="3957636" cy="3071834"/>
          </a:xfrm>
          <a:prstGeom prst="roundRect">
            <a:avLst/>
          </a:prstGeom>
          <a:noFill/>
          <a:effectLst/>
        </p:spPr>
      </p:pic>
    </p:spTree>
  </p:cSld>
  <p:clrMapOvr>
    <a:masterClrMapping/>
  </p:clrMapOvr>
  <p:transition spd="slow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FELIZ NATAL.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NATAL.</Template>
  <TotalTime>21</TotalTime>
  <Words>85</Words>
  <Application>Microsoft Office PowerPoint</Application>
  <PresentationFormat>Apresentação na tela (4:3)</PresentationFormat>
  <Paragraphs>19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FELIZ NATAL.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2</cp:revision>
  <dcterms:created xsi:type="dcterms:W3CDTF">2013-12-10T15:38:31Z</dcterms:created>
  <dcterms:modified xsi:type="dcterms:W3CDTF">2013-12-10T15:59:38Z</dcterms:modified>
</cp:coreProperties>
</file>