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2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 advTm="12000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B575B-CD92-4681-8907-CEF19DB5E1F6}" type="datetimeFigureOut">
              <a:rPr lang="pt-BR" smtClean="0"/>
              <a:pPr/>
              <a:t>19/10/2012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54F23-5339-462A-BD2F-99B15F360E75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>
    <p:zo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12" name="Retângulo 11"/>
          <p:cNvSpPr/>
          <p:nvPr/>
        </p:nvSpPr>
        <p:spPr>
          <a:xfrm>
            <a:off x="3995936" y="3140968"/>
            <a:ext cx="456407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9600" b="1" dirty="0" smtClean="0">
                <a:solidFill>
                  <a:srgbClr val="663300"/>
                </a:solidFill>
                <a:latin typeface="Brush Script MT" pitchFamily="66" charset="0"/>
                <a:cs typeface="Aparajita" pitchFamily="34" charset="0"/>
              </a:rPr>
              <a:t>Liberdade</a:t>
            </a:r>
            <a:r>
              <a:rPr lang="pt-BR" sz="8000" b="1" dirty="0" smtClean="0">
                <a:solidFill>
                  <a:srgbClr val="663300"/>
                </a:solidFill>
                <a:latin typeface="Brush Script MT" pitchFamily="66" charset="0"/>
                <a:cs typeface="Aparajita" pitchFamily="34" charset="0"/>
              </a:rPr>
              <a:t>!</a:t>
            </a:r>
            <a:endParaRPr lang="pt-BR" sz="8000" dirty="0">
              <a:solidFill>
                <a:srgbClr val="663300"/>
              </a:solidFill>
              <a:latin typeface="Brush Script MT" pitchFamily="66" charset="0"/>
              <a:cs typeface="Aparajita" pitchFamily="34" charset="0"/>
            </a:endParaRPr>
          </a:p>
        </p:txBody>
      </p:sp>
    </p:spTree>
  </p:cSld>
  <p:clrMapOvr>
    <a:masterClrMapping/>
  </p:clrMapOvr>
  <p:transition spd="slow" advTm="7000">
    <p:zoom/>
    <p:sndAc>
      <p:stSnd>
        <p:snd r:embed="rId2" name="blue moon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716016" y="476672"/>
            <a:ext cx="3816424" cy="58323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Liberdade é :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sentir, assumir o que se sente e falar sem temor de reprovações;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sair quando der vontade, sem domínio da vontade alheia, é rodar sem rumo definido;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rgbClr val="D95C1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0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5220072" y="343689"/>
            <a:ext cx="2736304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encontrar pessoas,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abraçar aquelas das quais realmente gostamos e evitar as que nada nos somam, respeitando seu direito de ser como são;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2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4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5076056" y="1052736"/>
            <a:ext cx="3096344" cy="4724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pegar o telefone,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bater longos papos ou dizer simplesmente: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" desculpe,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agora não posso atender " 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rgbClr val="D95C1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35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3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3635896" y="969695"/>
            <a:ext cx="5508104" cy="5078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ligar rádios ou televisores e escolher o que queremos ouvir e assistir; 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andar sem vestes pela casa com a mesma pureza da criança, sem conferir no espelho se tudo está "em forma" , e usar as roupas que queremos sem preocupação com o que está na moda;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7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25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2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29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4788024" y="1340768"/>
            <a:ext cx="381642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dizer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"eu sou o que posso ser " sem temer a rejeição;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ter em casa os bichos que gostamos, sejam eles pássaros ou cobras e lagartos</a:t>
            </a:r>
            <a:r>
              <a:rPr kumimoji="0" lang="pt-BR" sz="1200" b="0" i="0" u="none" strike="noStrike" cap="none" normalizeH="0" baseline="0" dirty="0" smtClean="0">
                <a:ln>
                  <a:noFill/>
                </a:ln>
                <a:solidFill>
                  <a:srgbClr val="222222"/>
                </a:solidFill>
                <a:effectLst/>
                <a:latin typeface="Verdana" pitchFamily="34" charset="0"/>
                <a:ea typeface="Times New Roman" pitchFamily="18" charset="0"/>
                <a:cs typeface="Times New Roman" pitchFamily="18" charset="0"/>
              </a:rPr>
              <a:t>;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15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21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5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932040" y="1916832"/>
            <a:ext cx="3240360" cy="3055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ver a beleza em tudo que existe, ignorando aqueles que vivem de mal com o mundo;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300" b="0" i="0" u="none" strike="noStrike" cap="none" normalizeH="0" baseline="0" dirty="0" smtClean="0">
                <a:ln>
                  <a:noFill/>
                </a:ln>
                <a:solidFill>
                  <a:srgbClr val="D95C1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 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12" name="Retângulo 11"/>
          <p:cNvSpPr/>
          <p:nvPr/>
        </p:nvSpPr>
        <p:spPr>
          <a:xfrm>
            <a:off x="4355976" y="1484784"/>
            <a:ext cx="4572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gostar de músicas,</a:t>
            </a:r>
          </a:p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dançar sem timidez,</a:t>
            </a:r>
          </a:p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ir no ritmo da Vida com serenidade,</a:t>
            </a:r>
          </a:p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confiança</a:t>
            </a:r>
          </a:p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e sem pressa.</a:t>
            </a:r>
            <a:endParaRPr lang="pt-BR" sz="3600" b="1" i="1" dirty="0">
              <a:solidFill>
                <a:srgbClr val="663300"/>
              </a:solidFill>
              <a:latin typeface="Brush Script MT" pitchFamily="66" charset="0"/>
            </a:endParaRPr>
          </a:p>
        </p:txBody>
      </p:sp>
      <p:pic>
        <p:nvPicPr>
          <p:cNvPr id="14" name="Imagem 13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18433" name="Rectangle 1"/>
          <p:cNvSpPr>
            <a:spLocks noChangeArrowheads="1"/>
          </p:cNvSpPr>
          <p:nvPr/>
        </p:nvSpPr>
        <p:spPr bwMode="auto">
          <a:xfrm>
            <a:off x="4572000" y="1218819"/>
            <a:ext cx="4319464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aprender com os livros,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absorver sabedoria e conhecimento,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3600" b="1" i="1" u="none" strike="noStrike" cap="none" normalizeH="0" baseline="0" dirty="0" smtClean="0">
                <a:ln>
                  <a:noFill/>
                </a:ln>
                <a:solidFill>
                  <a:srgbClr val="663300"/>
                </a:solidFill>
                <a:effectLst/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sentindo a Nossa Verdade, sem deixar que autores tomem posse de nossa cabeça;</a:t>
            </a:r>
            <a:endParaRPr kumimoji="0" lang="pt-BR" sz="3600" b="1" i="1" u="none" strike="noStrike" cap="none" normalizeH="0" baseline="0" dirty="0" smtClean="0">
              <a:ln>
                <a:noFill/>
              </a:ln>
              <a:solidFill>
                <a:srgbClr val="663300"/>
              </a:solidFill>
              <a:effectLst/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10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84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12" name="Retângulo 11"/>
          <p:cNvSpPr/>
          <p:nvPr/>
        </p:nvSpPr>
        <p:spPr>
          <a:xfrm>
            <a:off x="4355976" y="2060848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é perceber com nossa intuição que chegou o Amor da nossa vida e dizer sem medo:</a:t>
            </a:r>
          </a:p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"eu te amo "</a:t>
            </a:r>
            <a:endParaRPr lang="pt-BR" sz="3600" b="1" i="1" dirty="0">
              <a:solidFill>
                <a:srgbClr val="6633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9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12" name="Retângulo 11"/>
          <p:cNvSpPr/>
          <p:nvPr/>
        </p:nvSpPr>
        <p:spPr>
          <a:xfrm>
            <a:off x="4499992" y="2204864"/>
            <a:ext cx="4427984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... e entre as mais infinitas definições,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é saber que somos livres para usar a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  <a:ea typeface="Times New Roman" pitchFamily="18" charset="0"/>
                <a:cs typeface="Times New Roman" pitchFamily="18" charset="0"/>
              </a:rPr>
              <a:t> Liberdade!</a:t>
            </a:r>
            <a:endParaRPr lang="pt-BR" sz="3600" b="1" i="1" dirty="0" smtClean="0">
              <a:solidFill>
                <a:srgbClr val="663300"/>
              </a:solidFill>
              <a:latin typeface="Brush Script MT" pitchFamily="66" charset="0"/>
              <a:cs typeface="Arial" pitchFamily="34" charset="0"/>
            </a:endParaRPr>
          </a:p>
        </p:txBody>
      </p:sp>
    </p:spTree>
  </p:cSld>
  <p:clrMapOvr>
    <a:masterClrMapping/>
  </p:clrMapOvr>
  <p:transition spd="slow" advTm="8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668226" y="2032411"/>
            <a:ext cx="5481537" cy="3271260"/>
          </a:xfrm>
          <a:prstGeom prst="rect">
            <a:avLst/>
          </a:prstGeom>
          <a:noFill/>
        </p:spPr>
      </p:pic>
      <p:pic>
        <p:nvPicPr>
          <p:cNvPr id="7" name="Imagem 6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0"/>
            <a:ext cx="4686300" cy="476672"/>
          </a:xfrm>
          <a:prstGeom prst="rect">
            <a:avLst/>
          </a:prstGeom>
        </p:spPr>
      </p:pic>
      <p:pic>
        <p:nvPicPr>
          <p:cNvPr id="8" name="Imagem 7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0"/>
            <a:ext cx="4686300" cy="476672"/>
          </a:xfrm>
          <a:prstGeom prst="rect">
            <a:avLst/>
          </a:prstGeom>
        </p:spPr>
      </p:pic>
      <p:pic>
        <p:nvPicPr>
          <p:cNvPr id="9" name="Imagem 8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57700" y="6381328"/>
            <a:ext cx="4686300" cy="476672"/>
          </a:xfrm>
          <a:prstGeom prst="rect">
            <a:avLst/>
          </a:prstGeom>
        </p:spPr>
      </p:pic>
      <p:pic>
        <p:nvPicPr>
          <p:cNvPr id="10" name="Imagem 9" descr="8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10800000">
            <a:off x="0" y="6381328"/>
            <a:ext cx="4686300" cy="476672"/>
          </a:xfrm>
          <a:prstGeom prst="rect">
            <a:avLst/>
          </a:prstGeom>
        </p:spPr>
      </p:pic>
      <p:pic>
        <p:nvPicPr>
          <p:cNvPr id="11" name="Picture 2" descr="C:\Users\cassia\Desktop\PASTAVERA\PASTA DIVERSAS DE IMAGENS\FUNDOSD E OUTROS\09bbbe35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7135339">
            <a:off x="-515826" y="2184811"/>
            <a:ext cx="5481537" cy="3271260"/>
          </a:xfrm>
          <a:prstGeom prst="rect">
            <a:avLst/>
          </a:prstGeom>
          <a:noFill/>
        </p:spPr>
      </p:pic>
      <p:sp>
        <p:nvSpPr>
          <p:cNvPr id="12" name="CaixaDeTexto 11"/>
          <p:cNvSpPr txBox="1"/>
          <p:nvPr/>
        </p:nvSpPr>
        <p:spPr>
          <a:xfrm>
            <a:off x="4932040" y="1988840"/>
            <a:ext cx="39959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</a:rPr>
              <a:t>Formatação</a:t>
            </a:r>
          </a:p>
          <a:p>
            <a:pPr algn="ctr"/>
            <a:r>
              <a:rPr lang="pt-BR" sz="3600" b="1" i="1" dirty="0" err="1" smtClean="0">
                <a:solidFill>
                  <a:srgbClr val="663300"/>
                </a:solidFill>
                <a:latin typeface="Brush Script MT" pitchFamily="66" charset="0"/>
              </a:rPr>
              <a:t>Verarduin</a:t>
            </a:r>
            <a:endParaRPr lang="pt-BR" sz="3600" b="1" i="1" dirty="0" smtClean="0">
              <a:solidFill>
                <a:srgbClr val="663300"/>
              </a:solidFill>
              <a:latin typeface="Brush Script MT" pitchFamily="66" charset="0"/>
            </a:endParaRPr>
          </a:p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</a:rPr>
              <a:t>Texto</a:t>
            </a:r>
          </a:p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</a:rPr>
              <a:t>Silvia </a:t>
            </a:r>
            <a:r>
              <a:rPr lang="pt-BR" sz="3600" b="1" i="1" dirty="0" err="1" smtClean="0">
                <a:solidFill>
                  <a:srgbClr val="663300"/>
                </a:solidFill>
                <a:latin typeface="Brush Script MT" pitchFamily="66" charset="0"/>
              </a:rPr>
              <a:t>Schimidt</a:t>
            </a:r>
            <a:endParaRPr lang="pt-BR" sz="3600" b="1" i="1" dirty="0" smtClean="0">
              <a:solidFill>
                <a:srgbClr val="663300"/>
              </a:solidFill>
              <a:latin typeface="Brush Script MT" pitchFamily="66" charset="0"/>
            </a:endParaRPr>
          </a:p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</a:rPr>
              <a:t>Imagens</a:t>
            </a:r>
          </a:p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</a:rPr>
              <a:t>Internet</a:t>
            </a:r>
          </a:p>
          <a:p>
            <a:pPr algn="ctr"/>
            <a:r>
              <a:rPr lang="pt-BR" sz="3600" b="1" i="1" dirty="0" smtClean="0">
                <a:solidFill>
                  <a:srgbClr val="663300"/>
                </a:solidFill>
                <a:latin typeface="Brush Script MT" pitchFamily="66" charset="0"/>
              </a:rPr>
              <a:t>Vera.arduin@gmail.com</a:t>
            </a:r>
            <a:endParaRPr lang="pt-BR" sz="3600" b="1" i="1" dirty="0">
              <a:solidFill>
                <a:srgbClr val="663300"/>
              </a:solidFill>
              <a:latin typeface="Brush Script MT" pitchFamily="66" charset="0"/>
            </a:endParaRPr>
          </a:p>
        </p:txBody>
      </p:sp>
      <p:pic>
        <p:nvPicPr>
          <p:cNvPr id="13" name="Imagem 12" descr="mensagemvirtuais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79512" y="548680"/>
            <a:ext cx="1145282" cy="1145282"/>
          </a:xfrm>
          <a:prstGeom prst="rect">
            <a:avLst/>
          </a:prstGeom>
        </p:spPr>
      </p:pic>
      <p:sp>
        <p:nvSpPr>
          <p:cNvPr id="14" name="CaixaDeTexto 13"/>
          <p:cNvSpPr txBox="1"/>
          <p:nvPr/>
        </p:nvSpPr>
        <p:spPr>
          <a:xfrm>
            <a:off x="251520" y="5733256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i="1" dirty="0" smtClean="0">
                <a:solidFill>
                  <a:srgbClr val="663300"/>
                </a:solidFill>
                <a:latin typeface="Brush Script MT" pitchFamily="66" charset="0"/>
              </a:rPr>
              <a:t>www.mensagensvirtuais.com.br</a:t>
            </a:r>
            <a:endParaRPr lang="pt-BR" sz="3200" b="1" i="1" dirty="0">
              <a:solidFill>
                <a:srgbClr val="663300"/>
              </a:solidFill>
              <a:latin typeface="Brush Script MT" pitchFamily="66" charset="0"/>
            </a:endParaRPr>
          </a:p>
        </p:txBody>
      </p:sp>
    </p:spTree>
  </p:cSld>
  <p:clrMapOvr>
    <a:masterClrMapping/>
  </p:clrMapOvr>
  <p:transition spd="slow" advTm="24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</p:bldLst>
  </p:timing>
</p:sld>
</file>

<file path=ppt/theme/theme1.xml><?xml version="1.0" encoding="utf-8"?>
<a:theme xmlns:a="http://schemas.openxmlformats.org/drawingml/2006/main" name="LIBERDA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LIBERDADE</Template>
  <TotalTime>1</TotalTime>
  <Words>215</Words>
  <Application>Microsoft Office PowerPoint</Application>
  <PresentationFormat>Apresentação na tela (4:3)</PresentationFormat>
  <Paragraphs>43</Paragraphs>
  <Slides>12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3" baseType="lpstr">
      <vt:lpstr>LIBERDADE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cassia</dc:creator>
  <cp:lastModifiedBy>cassia</cp:lastModifiedBy>
  <cp:revision>1</cp:revision>
  <dcterms:created xsi:type="dcterms:W3CDTF">2012-10-19T19:34:49Z</dcterms:created>
  <dcterms:modified xsi:type="dcterms:W3CDTF">2012-10-19T19:36:27Z</dcterms:modified>
</cp:coreProperties>
</file>